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6" r:id="rId4"/>
    <p:sldId id="258" r:id="rId5"/>
    <p:sldId id="289" r:id="rId6"/>
    <p:sldId id="259" r:id="rId7"/>
    <p:sldId id="260" r:id="rId8"/>
    <p:sldId id="261" r:id="rId9"/>
    <p:sldId id="262" r:id="rId10"/>
    <p:sldId id="291" r:id="rId11"/>
    <p:sldId id="290" r:id="rId12"/>
    <p:sldId id="263" r:id="rId13"/>
    <p:sldId id="288" r:id="rId14"/>
    <p:sldId id="264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3"/>
    <p:restoredTop sz="87749" autoAdjust="0"/>
  </p:normalViewPr>
  <p:slideViewPr>
    <p:cSldViewPr snapToGrid="0" snapToObjects="1">
      <p:cViewPr varScale="1">
        <p:scale>
          <a:sx n="55" d="100"/>
          <a:sy n="55" d="100"/>
        </p:scale>
        <p:origin x="9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shav Singh" userId="0e2c633726b1dc74" providerId="LiveId" clId="{E9FA0A0D-5FF6-4BC5-96C1-7383311034B1}"/>
    <pc:docChg chg="undo custSel modSld">
      <pc:chgData name="Keshav Singh" userId="0e2c633726b1dc74" providerId="LiveId" clId="{E9FA0A0D-5FF6-4BC5-96C1-7383311034B1}" dt="2024-11-30T06:47:34.675" v="83" actId="1076"/>
      <pc:docMkLst>
        <pc:docMk/>
      </pc:docMkLst>
      <pc:sldChg chg="modSp mod">
        <pc:chgData name="Keshav Singh" userId="0e2c633726b1dc74" providerId="LiveId" clId="{E9FA0A0D-5FF6-4BC5-96C1-7383311034B1}" dt="2024-11-30T06:47:09.410" v="81" actId="1076"/>
        <pc:sldMkLst>
          <pc:docMk/>
          <pc:sldMk cId="1160381239" sldId="257"/>
        </pc:sldMkLst>
        <pc:spChg chg="mod">
          <ac:chgData name="Keshav Singh" userId="0e2c633726b1dc74" providerId="LiveId" clId="{E9FA0A0D-5FF6-4BC5-96C1-7383311034B1}" dt="2024-11-30T06:47:09.410" v="81" actId="1076"/>
          <ac:spMkLst>
            <pc:docMk/>
            <pc:sldMk cId="1160381239" sldId="257"/>
            <ac:spMk id="2" creationId="{755BCCB6-0E60-7FE6-DA2D-19114350F124}"/>
          </ac:spMkLst>
        </pc:spChg>
      </pc:sldChg>
      <pc:sldChg chg="modSp mod">
        <pc:chgData name="Keshav Singh" userId="0e2c633726b1dc74" providerId="LiveId" clId="{E9FA0A0D-5FF6-4BC5-96C1-7383311034B1}" dt="2024-11-30T06:46:46.909" v="78" actId="1076"/>
        <pc:sldMkLst>
          <pc:docMk/>
          <pc:sldMk cId="1566377250" sldId="258"/>
        </pc:sldMkLst>
        <pc:spChg chg="mod">
          <ac:chgData name="Keshav Singh" userId="0e2c633726b1dc74" providerId="LiveId" clId="{E9FA0A0D-5FF6-4BC5-96C1-7383311034B1}" dt="2024-11-30T06:46:46.909" v="78" actId="1076"/>
          <ac:spMkLst>
            <pc:docMk/>
            <pc:sldMk cId="1566377250" sldId="258"/>
            <ac:spMk id="2" creationId="{9187DB05-C704-B02A-0A6E-D3D54727E2B4}"/>
          </ac:spMkLst>
        </pc:spChg>
        <pc:spChg chg="mod">
          <ac:chgData name="Keshav Singh" userId="0e2c633726b1dc74" providerId="LiveId" clId="{E9FA0A0D-5FF6-4BC5-96C1-7383311034B1}" dt="2024-11-30T06:42:35.752" v="38" actId="404"/>
          <ac:spMkLst>
            <pc:docMk/>
            <pc:sldMk cId="1566377250" sldId="258"/>
            <ac:spMk id="3" creationId="{13158C53-B128-478E-0ACB-66835F1C1A13}"/>
          </ac:spMkLst>
        </pc:spChg>
        <pc:picChg chg="mod">
          <ac:chgData name="Keshav Singh" userId="0e2c633726b1dc74" providerId="LiveId" clId="{E9FA0A0D-5FF6-4BC5-96C1-7383311034B1}" dt="2024-11-30T06:42:06.453" v="32" actId="1076"/>
          <ac:picMkLst>
            <pc:docMk/>
            <pc:sldMk cId="1566377250" sldId="258"/>
            <ac:picMk id="6" creationId="{934B97B4-2FED-5D31-D1C8-1FD66D8D7E7C}"/>
          </ac:picMkLst>
        </pc:picChg>
      </pc:sldChg>
      <pc:sldChg chg="modSp mod">
        <pc:chgData name="Keshav Singh" userId="0e2c633726b1dc74" providerId="LiveId" clId="{E9FA0A0D-5FF6-4BC5-96C1-7383311034B1}" dt="2024-11-30T06:46:21.575" v="74" actId="1076"/>
        <pc:sldMkLst>
          <pc:docMk/>
          <pc:sldMk cId="1261202657" sldId="259"/>
        </pc:sldMkLst>
        <pc:spChg chg="mod">
          <ac:chgData name="Keshav Singh" userId="0e2c633726b1dc74" providerId="LiveId" clId="{E9FA0A0D-5FF6-4BC5-96C1-7383311034B1}" dt="2024-11-30T06:46:21.575" v="74" actId="1076"/>
          <ac:spMkLst>
            <pc:docMk/>
            <pc:sldMk cId="1261202657" sldId="259"/>
            <ac:spMk id="2" creationId="{289C57ED-08AA-94EC-8C03-F8ED260D8DCE}"/>
          </ac:spMkLst>
        </pc:spChg>
        <pc:spChg chg="mod">
          <ac:chgData name="Keshav Singh" userId="0e2c633726b1dc74" providerId="LiveId" clId="{E9FA0A0D-5FF6-4BC5-96C1-7383311034B1}" dt="2024-11-30T06:43:07.704" v="42" actId="20577"/>
          <ac:spMkLst>
            <pc:docMk/>
            <pc:sldMk cId="1261202657" sldId="259"/>
            <ac:spMk id="3" creationId="{6D5FF480-6FF8-FC82-6431-1EBDAECE9E6B}"/>
          </ac:spMkLst>
        </pc:spChg>
      </pc:sldChg>
      <pc:sldChg chg="modSp mod">
        <pc:chgData name="Keshav Singh" userId="0e2c633726b1dc74" providerId="LiveId" clId="{E9FA0A0D-5FF6-4BC5-96C1-7383311034B1}" dt="2024-11-30T06:46:03.662" v="71" actId="113"/>
        <pc:sldMkLst>
          <pc:docMk/>
          <pc:sldMk cId="3057138250" sldId="260"/>
        </pc:sldMkLst>
        <pc:spChg chg="mod">
          <ac:chgData name="Keshav Singh" userId="0e2c633726b1dc74" providerId="LiveId" clId="{E9FA0A0D-5FF6-4BC5-96C1-7383311034B1}" dt="2024-11-30T06:46:03.662" v="71" actId="113"/>
          <ac:spMkLst>
            <pc:docMk/>
            <pc:sldMk cId="3057138250" sldId="260"/>
            <ac:spMk id="2" creationId="{B3DDA31D-D543-6D12-2A61-275BF02857E9}"/>
          </ac:spMkLst>
        </pc:spChg>
        <pc:spChg chg="mod">
          <ac:chgData name="Keshav Singh" userId="0e2c633726b1dc74" providerId="LiveId" clId="{E9FA0A0D-5FF6-4BC5-96C1-7383311034B1}" dt="2024-11-30T06:44:26.252" v="53" actId="27636"/>
          <ac:spMkLst>
            <pc:docMk/>
            <pc:sldMk cId="3057138250" sldId="260"/>
            <ac:spMk id="3" creationId="{62C2F05E-8B91-E467-1D49-C7AB9B7C16FC}"/>
          </ac:spMkLst>
        </pc:spChg>
      </pc:sldChg>
      <pc:sldChg chg="modSp mod">
        <pc:chgData name="Keshav Singh" userId="0e2c633726b1dc74" providerId="LiveId" clId="{E9FA0A0D-5FF6-4BC5-96C1-7383311034B1}" dt="2024-11-30T06:45:55.968" v="70" actId="255"/>
        <pc:sldMkLst>
          <pc:docMk/>
          <pc:sldMk cId="1951183703" sldId="261"/>
        </pc:sldMkLst>
        <pc:spChg chg="mod">
          <ac:chgData name="Keshav Singh" userId="0e2c633726b1dc74" providerId="LiveId" clId="{E9FA0A0D-5FF6-4BC5-96C1-7383311034B1}" dt="2024-11-30T06:45:55.968" v="70" actId="255"/>
          <ac:spMkLst>
            <pc:docMk/>
            <pc:sldMk cId="1951183703" sldId="261"/>
            <ac:spMk id="2" creationId="{09195F8E-509B-BA47-F228-9847252E8C4A}"/>
          </ac:spMkLst>
        </pc:spChg>
        <pc:spChg chg="mod">
          <ac:chgData name="Keshav Singh" userId="0e2c633726b1dc74" providerId="LiveId" clId="{E9FA0A0D-5FF6-4BC5-96C1-7383311034B1}" dt="2024-11-30T06:44:45.942" v="56" actId="403"/>
          <ac:spMkLst>
            <pc:docMk/>
            <pc:sldMk cId="1951183703" sldId="261"/>
            <ac:spMk id="3" creationId="{DC862022-456C-930A-C896-25ED2DBB9CFD}"/>
          </ac:spMkLst>
        </pc:spChg>
      </pc:sldChg>
      <pc:sldChg chg="modSp mod">
        <pc:chgData name="Keshav Singh" userId="0e2c633726b1dc74" providerId="LiveId" clId="{E9FA0A0D-5FF6-4BC5-96C1-7383311034B1}" dt="2024-11-30T06:45:45.560" v="67" actId="113"/>
        <pc:sldMkLst>
          <pc:docMk/>
          <pc:sldMk cId="2552577154" sldId="262"/>
        </pc:sldMkLst>
        <pc:spChg chg="mod">
          <ac:chgData name="Keshav Singh" userId="0e2c633726b1dc74" providerId="LiveId" clId="{E9FA0A0D-5FF6-4BC5-96C1-7383311034B1}" dt="2024-11-30T06:45:45.560" v="67" actId="113"/>
          <ac:spMkLst>
            <pc:docMk/>
            <pc:sldMk cId="2552577154" sldId="262"/>
            <ac:spMk id="2" creationId="{3F3D4000-90AF-A6C5-D736-A7CA1C7E9C60}"/>
          </ac:spMkLst>
        </pc:spChg>
      </pc:sldChg>
      <pc:sldChg chg="modSp mod">
        <pc:chgData name="Keshav Singh" userId="0e2c633726b1dc74" providerId="LiveId" clId="{E9FA0A0D-5FF6-4BC5-96C1-7383311034B1}" dt="2024-11-30T06:45:29.907" v="64" actId="255"/>
        <pc:sldMkLst>
          <pc:docMk/>
          <pc:sldMk cId="3697297743" sldId="263"/>
        </pc:sldMkLst>
        <pc:spChg chg="mod">
          <ac:chgData name="Keshav Singh" userId="0e2c633726b1dc74" providerId="LiveId" clId="{E9FA0A0D-5FF6-4BC5-96C1-7383311034B1}" dt="2024-11-30T06:45:29.907" v="64" actId="255"/>
          <ac:spMkLst>
            <pc:docMk/>
            <pc:sldMk cId="3697297743" sldId="263"/>
            <ac:spMk id="2" creationId="{F3E36AD5-20A3-9495-7A9B-A69A4C0E9BE8}"/>
          </ac:spMkLst>
        </pc:spChg>
      </pc:sldChg>
      <pc:sldChg chg="delSp modSp mod">
        <pc:chgData name="Keshav Singh" userId="0e2c633726b1dc74" providerId="LiveId" clId="{E9FA0A0D-5FF6-4BC5-96C1-7383311034B1}" dt="2024-11-30T06:47:34.675" v="83" actId="1076"/>
        <pc:sldMkLst>
          <pc:docMk/>
          <pc:sldMk cId="621611444" sldId="264"/>
        </pc:sldMkLst>
        <pc:spChg chg="del">
          <ac:chgData name="Keshav Singh" userId="0e2c633726b1dc74" providerId="LiveId" clId="{E9FA0A0D-5FF6-4BC5-96C1-7383311034B1}" dt="2024-11-30T06:47:22.884" v="82" actId="478"/>
          <ac:spMkLst>
            <pc:docMk/>
            <pc:sldMk cId="621611444" sldId="264"/>
            <ac:spMk id="2" creationId="{6C517D1E-9B89-DED5-4278-23E62542F492}"/>
          </ac:spMkLst>
        </pc:spChg>
        <pc:picChg chg="mod">
          <ac:chgData name="Keshav Singh" userId="0e2c633726b1dc74" providerId="LiveId" clId="{E9FA0A0D-5FF6-4BC5-96C1-7383311034B1}" dt="2024-11-30T06:47:34.675" v="83" actId="1076"/>
          <ac:picMkLst>
            <pc:docMk/>
            <pc:sldMk cId="621611444" sldId="264"/>
            <ac:picMk id="4" creationId="{B93B83B2-25F3-5015-A096-C0F950C1DEAF}"/>
          </ac:picMkLst>
        </pc:picChg>
      </pc:sldChg>
      <pc:sldChg chg="modSp mod">
        <pc:chgData name="Keshav Singh" userId="0e2c633726b1dc74" providerId="LiveId" clId="{E9FA0A0D-5FF6-4BC5-96C1-7383311034B1}" dt="2024-11-30T06:46:56.828" v="79" actId="207"/>
        <pc:sldMkLst>
          <pc:docMk/>
          <pc:sldMk cId="2238857298" sldId="266"/>
        </pc:sldMkLst>
        <pc:spChg chg="mod">
          <ac:chgData name="Keshav Singh" userId="0e2c633726b1dc74" providerId="LiveId" clId="{E9FA0A0D-5FF6-4BC5-96C1-7383311034B1}" dt="2024-11-30T06:46:56.828" v="79" actId="207"/>
          <ac:spMkLst>
            <pc:docMk/>
            <pc:sldMk cId="2238857298" sldId="266"/>
            <ac:spMk id="2" creationId="{F0D11145-2028-AB40-67D6-2994DD3EA5DA}"/>
          </ac:spMkLst>
        </pc:spChg>
      </pc:sldChg>
      <pc:sldChg chg="modSp mod">
        <pc:chgData name="Keshav Singh" userId="0e2c633726b1dc74" providerId="LiveId" clId="{E9FA0A0D-5FF6-4BC5-96C1-7383311034B1}" dt="2024-11-30T06:46:31.447" v="76" actId="1076"/>
        <pc:sldMkLst>
          <pc:docMk/>
          <pc:sldMk cId="4177079802" sldId="289"/>
        </pc:sldMkLst>
        <pc:spChg chg="mod">
          <ac:chgData name="Keshav Singh" userId="0e2c633726b1dc74" providerId="LiveId" clId="{E9FA0A0D-5FF6-4BC5-96C1-7383311034B1}" dt="2024-11-30T06:46:31.447" v="76" actId="1076"/>
          <ac:spMkLst>
            <pc:docMk/>
            <pc:sldMk cId="4177079802" sldId="289"/>
            <ac:spMk id="2" creationId="{4406B82A-37BD-96FD-CC22-FB7635757DC9}"/>
          </ac:spMkLst>
        </pc:spChg>
      </pc:sldChg>
      <pc:sldChg chg="modSp mod">
        <pc:chgData name="Keshav Singh" userId="0e2c633726b1dc74" providerId="LiveId" clId="{E9FA0A0D-5FF6-4BC5-96C1-7383311034B1}" dt="2024-11-30T06:45:35.938" v="65" actId="113"/>
        <pc:sldMkLst>
          <pc:docMk/>
          <pc:sldMk cId="1312203011" sldId="290"/>
        </pc:sldMkLst>
        <pc:spChg chg="mod">
          <ac:chgData name="Keshav Singh" userId="0e2c633726b1dc74" providerId="LiveId" clId="{E9FA0A0D-5FF6-4BC5-96C1-7383311034B1}" dt="2024-11-30T06:45:35.938" v="65" actId="113"/>
          <ac:spMkLst>
            <pc:docMk/>
            <pc:sldMk cId="1312203011" sldId="290"/>
            <ac:spMk id="2" creationId="{5B0596A2-C09D-8834-7D4D-A8C876D91193}"/>
          </ac:spMkLst>
        </pc:spChg>
      </pc:sldChg>
      <pc:sldChg chg="modSp mod">
        <pc:chgData name="Keshav Singh" userId="0e2c633726b1dc74" providerId="LiveId" clId="{E9FA0A0D-5FF6-4BC5-96C1-7383311034B1}" dt="2024-11-30T06:45:40.604" v="66" actId="113"/>
        <pc:sldMkLst>
          <pc:docMk/>
          <pc:sldMk cId="515203114" sldId="291"/>
        </pc:sldMkLst>
        <pc:spChg chg="mod">
          <ac:chgData name="Keshav Singh" userId="0e2c633726b1dc74" providerId="LiveId" clId="{E9FA0A0D-5FF6-4BC5-96C1-7383311034B1}" dt="2024-11-30T06:45:40.604" v="66" actId="113"/>
          <ac:spMkLst>
            <pc:docMk/>
            <pc:sldMk cId="515203114" sldId="291"/>
            <ac:spMk id="2" creationId="{452C973C-533E-2FCA-A9E4-032DE6BE0129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1-29T17:08:25.811"/>
    </inkml:context>
    <inkml:brush xml:id="br0">
      <inkml:brushProperty name="width" value="0.3" units="cm"/>
      <inkml:brushProperty name="height" value="0.6" units="cm"/>
      <inkml:brushProperty name="color" value="#EF0C4D"/>
      <inkml:brushProperty name="tip" value="rectangle"/>
      <inkml:brushProperty name="rasterOp" value="maskPen"/>
    </inkml:brush>
  </inkml:definitions>
  <inkml:trace contextRef="#ctx0" brushRef="#br0">317 629 16383,'59'0'0,"-11"0"0,-12 0 0,-4-6 0,-1 5 0,6-5 0,-6 6 0,16 0 0,-7-6 0,7 5 0,-9-5 0,1 6 0,-1 0 0,-7 0 0,6 0 0,-14 0 0,7 0 0,-1 0 0,-5 0 0,5 0 0,-7 0 0,0 0 0,8 0 0,1 0 0,0 0 0,6 0 0,-13 0 0,5 0 0,-7 0 0,0 0 0,-5 0 0,3 0 0,-9 0 0,14 0 0,-8 0 0,3 0 0,1 0 0,-10 0 0,9 0 0,-5 0 0,1 0 0,1 0 0,-70 6 0,20 2 0,-49 5 0,25 1 0,7 6 0,-8 3 0,8 5 0,-7-6 0,16 3 0,1-6 0,3 6 0,6-7 0,-10 15 0,1-11 0,-1 12 0,2-9 0,8-1 0,-6 2 0,13-4 0,-5-3 0,6 2 0,7-10 0,1 4 0,5-6 0,1 5 0,0 0 0,3 0 0,-2 4 0,31-9 0,5-13 0,39-10 0,-14-14 0,24-12 0,-14 1 0,19-3 0,0-5 0,0 12 0,-10-4 0,-3 15 0,-3-8 0,-14 15 0,4-7 0,-25 12 0,6 5 0,-13-3 0,5 9 0,-7-9 0,0 9 0,-5-4 0,-3 5 0,-55 0 0,7 0 0,-45 6 0,30 2 0,-8 6 0,-3 0 0,-1 1 0,-9 7 0,12 1 0,8 4 0,-6 2 0,7-2 0,-10 3 0,1-1 0,-1 0 0,-7 10 0,14-15 0,3 5 0,25-18 0,9-1 0,6 0 0,56-36 0,-21 11 0,57-31 0,-30 9 0,6 6 0,3-8 0,8 8 0,-9 1 0,-1 1 0,-3 6 0,-17 4 0,8 6 0,-9 0 0,-8 0 0,-2 6 0,-7-2 0,-5 3 0,-2 0 0,-1 2 0,1 0 0,1 3 0,-77-7 0,22 7 0,-34-2 0,-9 1 0,-12 11 0,36-6 0,-1 2 0,6 3 0,2 2 0,-36 15 0,-1-7 0,-4 8 0,40-12 0,1-1 0,21-1 0,14-2 0,0-4 0,74 3 0,-10-8 0,10-3 0,5-1 0,34-7 0,-25-5 0,0-3 0,-12 7 0,-1 0 0,8-5 0,-2 0 0,19-1 0,-24 8 0,-12 3 0,-10 6 0,-7 0 0,-7 0 0,-9 0 0,-2 0 0,-6 21 0,-19 3 0,-15 31 0,-39 5 0,20-11 0,-3 2 0,1-10 0,-2-1 0,-8 17 0,-2 3 0,-3-2 0,2-1 0,6-2 0,2-2 0,-4 0 0,1-1 0,7 0 0,5-6 0,-13 0 0,2 14 0,26-32 0,13-11 0,6 2 0,52-19 0,-4-4 0,41-17 0,-29 0 0,33-21 0,-36 12 0,36-12 0,-42 16 0,6-2 0,-8 3 0,-1-1 0,10-2 0,-7 2 0,15-3 0,-15 3 0,6-2 0,-8 8 0,-1-4 0,-6 11 0,-3-5 0,-13 12 0,-1 1 0,-72 19 0,28 2 0,-64 14 0,52-4 0,-14 5 0,-1 2 0,1 2 0,1 1 0,3-2 0,11-12 0,12 3 0,0-9 0,13 3 0,-1-6 0,7 3 0,60-11 0,-11-1 0,19-7 0,7-8 0,-13-7 0,-1-4 0,6-1 0,-1-2 0,-8-2 0,0 0 0,0 0 0,-3 2 0,10-6 0,18-3 0,-33 6 0,-9 13 0,-1-5 0,1 3 0,-7 5 0,1 1 0,-7 2 0,-9 8 0,-70 41 0,10-7 0,-14 8 0,-4 3 0,-11 9 0,25-21 0,-2 2 0,-4 8 0,1-2 0,11-14 0,1-1 0,-2 10 0,4-2 0,-5-2 0,31-13 0,-8 3 0,18-12 0,57-4 0,-12-1 0,23-3 0,5-2 0,4-5 0,-14 2 0,-2-1 0,9-17 0,19 4 0,7-10 0,-20 12 0,16-5 0,-43 7 0,8 6 0,0-3 0,-14 9 0,0-3 0,-15 5 0,-9 0 0,-48 5 0,13 2 0,-21 8 0,-3 2 0,-6 8 0,-2 5 0,-1 4 0,-14 10 0,22-17 0,1 1 0,-31 21 0,26-24 0,-3 6 0,29-16 0,11-4 0,8 2 0,34 0 0,26-7 0,16 1 0,-12-9 0,1-3 0,12-10 0,-15 5 0,-1-4 0,9-16 0,8-1 0,16-12 0,-2-1 0,-3 0 0,-23 12 0,-19 10 0,-20 11 0,5 0 0,-72 20 0,-26 38 0,22-28 0,-2 1 0,-1 14 0,0 2 0,-1-7 0,2-2 0,10-4 0,0 0 0,-8 8 0,1 0 0,-35 14 0,4 7 0,19-16 0,9-1 0,28-19 0,10 0 0,5-6 0,69-12 0,-12-6 0,13-5 0,3-2 0,-5-8 0,-6 6 0,0-1 0,4-10 0,39 0 0,-22-5 0,-2 10 0,-13-1 0,-8 11 0,-10 1 0,-3 5 0,-12 2 0,-78 27 0,28-2 0,-49 11 0,44-6 0,9-12 0,1 2 0,-10 6 0,-10-2 0,6 9 0,-37-3 0,26-6 0,-29 2 0,17-7 0,-16 1 0,12-1 0,-4-6 0,27-1 0,3-7 0,19 0 0,-11 0 0,19 0 0,-5 0 0,-2-4 0,6-6 0,-6 0 0,7-8 0,1 8 0,-1-8 0,1 8 0,0-3 0,4-2 0,-3 4 0,-1-8 0,-2 8 0,2-2 0,-4-1 0,6-2 0,-7 1 0,4 0 0,-4-4 0,3 7 0,-4-13 0,-5 4 0,6-3 0,-6 3 0,5-4 0,4 7 0,-4-2 0,-5-6 0,8 14 0,-14-9 0,10 2 0,0 6 0,-4-7 0,4 1 0,0 6 0,1-11 0,-5 2 0,1-1 0,-3-4 0,-8-5 0,15 7 0,-16-7 0,14 0 0,-7 0 0,7 3 0,-15-19 0,13 27 0,-9-21 0,2 10 0,12 0 0,-7-2 0,3-13 0,5 13 0,-11-14 0,-1-1 0,-2 8 0,2-8 0,-3 1 0,13 14 0,-7-13 0,6 19 0,8-3 0,-1 11 0,5 1 0,3 8 0,-3-5 0,4-1 0,0-2 0,0 3 0,0-1 0,8-3 0,2 4 0,4-3 0,9 9 0,-1 0 0,3-3 0,-4 6 0,-8-6 0,0 8 0,7-5 0,-4 0 0,3 0 0,0 1 0,-2-2 0,4 2 0,4-12 0,-7 8 0,9-8 0,-1 6 0,-9 4 0,8-4 0,-4-5 0,-4 8 0,8-13 0,-5 9 0,3-6 0,-2 6 0,9-15 0,-11 17 0,13-16 0,0 7 0,-7 0 0,11-3 0,-13 4 0,3 5 0,0-3 0,-3 8 0,7-8 0,-12 9 0,1 1 0,-10 1 0,5 4 0,0-8 0,0 6 0,0-5 0,-1 2 0,-3 4 0,8-11 0,-8 15 0,8-10 0,-5 11 0,6-3 0,-6-1 0,4 4 0,-4-3 0,5 4 0,-1 4 0,0 5 0,8 16 0,7 8 0,2 11 0,1-2 0,-8-8 0,2 12 0,-4-12 0,5 15 0,1-1 0,-4-7 0,-3 0 0,5 6 0,-11-21 0,7 21 0,-4-13 0,-8-2 0,3-1 0,0 1 0,-4-7 0,4 14 0,0-5 0,-2-2 0,1 0 0,-4-10 0,0 0 0,0-6 0,-1 9 0,0-8 0,4 14 0,-3-14 0,3 2 0,0 0 0,-3-7 0,-1 13 0,3-5 0,-11 3 0,16 8 0,-11-8 0,9 3 0,-1 6 0,-2-7 0,7 7 0,2-6 0,-3-2 0,7 3 0,-4 0 0,-4-4 0,8-1 0,-4 4 0,-4-8 0,8 4 0,-10 3 0,1-7 0,-2 9 0,1 5 0,-4-8 0,9 18 0,-9-18 0,4 8 0,0 0 0,-4-7 0,8 11 0,-8-13 0,3 3 0,1 6 0,-4-7 0,4 6 0,0 1 0,-4-7 0,-1 7 0,-1 0 0,-9-8 0,9 12 0,-9-18 0,9 6 0,-9-9 0,4 1 0,-27 2 0,-13 3 0,-15 1 0,-4 5 0,2-5 0,-1 1 0,2-4 0,-24 11 0,3-2 0,1 6 0,-11-2 0,39-12 0,-16 8 0,27-14 0,0 7 0,0-5 0,3 5 0,2-4 0,-3 13 0,12-17 0,-14 17 0,8-16 0,-13 16 0,13-16 0,-13 11 0,16-10 0,0 0 0,8-5 0,0-3 0,0-2 0,-4 3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1-29T17:08:28.976"/>
    </inkml:context>
    <inkml:brush xml:id="br0">
      <inkml:brushProperty name="width" value="0.3" units="cm"/>
      <inkml:brushProperty name="height" value="0.6" units="cm"/>
      <inkml:brushProperty name="color" value="#EF0C4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5ABAA-44A0-8EBD-53AF-627C4A99BC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73399C-8976-D1E1-CBEE-8D2857FAC7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322716-E86D-E14A-261F-1E0BF0CD9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E177B-B85D-D14D-B9F3-D592B44B0F6B}" type="datetimeFigureOut">
              <a:rPr lang="en-US" smtClean="0"/>
              <a:t>11/30/2024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B4E03C-5FF7-7B82-5412-6A536A9AC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FE020B-B35E-340D-6671-F333E530E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450A2-E11B-DF4A-B30C-64EC8EAB0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324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5971C-5907-950B-860F-E2A115EAF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6554BA-3327-9939-C602-1AA5E51B02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93E436-0B1C-0B6F-C8CD-9FC267B63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E177B-B85D-D14D-B9F3-D592B44B0F6B}" type="datetimeFigureOut">
              <a:rPr lang="en-US" smtClean="0"/>
              <a:t>11/30/2024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820DA1-3EDB-579B-4208-D3045745A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A6308B-B78C-B464-3C0D-2279492FB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450A2-E11B-DF4A-B30C-64EC8EAB0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7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A8E8FC-389C-3EB1-C6A1-2BF4D2283E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3349C6-B1D2-9A8E-762F-2C4AB80E9D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B1D06A-C4D0-0572-946A-6334BD12E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E177B-B85D-D14D-B9F3-D592B44B0F6B}" type="datetimeFigureOut">
              <a:rPr lang="en-US" smtClean="0"/>
              <a:t>11/30/2024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D90BB3-23AB-7F86-6F3E-0859620A2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D6B686-2B78-A0D9-6202-E29C3A3C7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450A2-E11B-DF4A-B30C-64EC8EAB0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981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7CB2E-C36B-97C7-06DF-17FE135E2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28DD49-49E5-B8D4-DD89-E1D915F407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8D6339-79F5-15EE-A808-BD77A9259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E177B-B85D-D14D-B9F3-D592B44B0F6B}" type="datetimeFigureOut">
              <a:rPr lang="en-US" smtClean="0"/>
              <a:t>11/30/2024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AC4C37-01D5-89E6-5F08-6E5CC5C17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B9FE6E-CE2F-7F4A-2DBA-BD16A568B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450A2-E11B-DF4A-B30C-64EC8EAB0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928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26B10-B911-D4FF-2C9A-2AE60C343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2931DD-F30F-0F21-A3F1-0082F46A2E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846D9A-C38D-1C0F-9577-B30A3E855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E177B-B85D-D14D-B9F3-D592B44B0F6B}" type="datetimeFigureOut">
              <a:rPr lang="en-US" smtClean="0"/>
              <a:t>11/30/2024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32DE9F-C8D4-83EE-80E6-C380B7F42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B2CC1B-269D-5BEB-8500-A27FA3FE8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450A2-E11B-DF4A-B30C-64EC8EAB0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134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48B7B-EF60-6CF5-B0BE-B53B4604F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2763E1-166B-840B-6175-553BB814CA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F753BE-710A-C0BF-7C42-79781CF6A8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85F92F-8918-51B0-FCD4-00406791A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E177B-B85D-D14D-B9F3-D592B44B0F6B}" type="datetimeFigureOut">
              <a:rPr lang="en-US" smtClean="0"/>
              <a:t>11/30/2024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229438-EDB8-7D68-B055-D58A80E7C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E59DA3-342E-947F-4141-B88DC292F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450A2-E11B-DF4A-B30C-64EC8EAB0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642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01BB9-C0A3-C314-F424-37086A3F7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8E5DB2-E114-AD19-063B-F75A9B3EF1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F9B12E-43A3-A544-73E3-4148591EA4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31E7E6-68D9-0396-FF7F-33CBA6B4FA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60CA53-4363-B20B-1FF6-3A52022A33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246AB0-041B-1983-4CD4-33C2D4B7C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E177B-B85D-D14D-B9F3-D592B44B0F6B}" type="datetimeFigureOut">
              <a:rPr lang="en-US" smtClean="0"/>
              <a:t>11/30/2024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F4093E3-B139-1771-922F-C1EB4E89C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8F0CFA-46E2-9CA7-5F92-74057CF8C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450A2-E11B-DF4A-B30C-64EC8EAB0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35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D77EE-667C-B629-8053-1F3FE74BF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7F6320-98C1-7848-FA00-DB3D0EE6E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E177B-B85D-D14D-B9F3-D592B44B0F6B}" type="datetimeFigureOut">
              <a:rPr lang="en-US" smtClean="0"/>
              <a:t>11/30/2024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AF0930-FF76-165B-1DB6-9842D465D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D97A51-D90C-9295-B578-E37D7B497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450A2-E11B-DF4A-B30C-64EC8EAB0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30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34C8D3-0BB4-14E4-D79E-6A6472A89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E177B-B85D-D14D-B9F3-D592B44B0F6B}" type="datetimeFigureOut">
              <a:rPr lang="en-US" smtClean="0"/>
              <a:t>11/30/2024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A57ECF-6056-ED78-A7CE-B9F1FAEB2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50D616-2EDB-142B-3E9B-2760B7435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450A2-E11B-DF4A-B30C-64EC8EAB0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012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74778-446C-4A26-B070-2EB390EF8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D5A07-8970-2D98-BE85-3F574B8CAE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D979CE-FF94-8427-033C-859EE44644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AD19F1-BE1F-E2D6-4ABB-7A8E30D4F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E177B-B85D-D14D-B9F3-D592B44B0F6B}" type="datetimeFigureOut">
              <a:rPr lang="en-US" smtClean="0"/>
              <a:t>11/30/2024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C9CF4A-5A26-F45C-D13D-D17B24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193053-D5BB-5CCC-D813-B4431F0A9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450A2-E11B-DF4A-B30C-64EC8EAB0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80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44DA0-0B4B-BD38-CA03-597308D68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9D2CB6-E0C0-CD3D-C44D-1900F028C3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D66631-38A2-838C-D2DB-83FE70E303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B16690-ED20-E5D5-63C3-FCAD020FE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E177B-B85D-D14D-B9F3-D592B44B0F6B}" type="datetimeFigureOut">
              <a:rPr lang="en-US" smtClean="0"/>
              <a:t>11/30/2024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BFE886-34EF-2097-E3A0-AE09B8215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46497A-D2D2-D0F8-6FE5-FA3FC9303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450A2-E11B-DF4A-B30C-64EC8EAB0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642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F0E169-842D-C3A0-2D82-8204BD560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CFDA0E-A9A1-420F-CD13-780F7010A2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A10593-B031-38EB-4661-4110488D80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DE177B-B85D-D14D-B9F3-D592B44B0F6B}" type="datetimeFigureOut">
              <a:rPr lang="en-US" smtClean="0"/>
              <a:t>11/30/2024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EFF34C-8B51-D81E-41C1-B46389C0FF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7F7DDF-AAF6-DD37-7E8A-4A680341EB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A450A2-E11B-DF4A-B30C-64EC8EAB0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323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5" Type="http://schemas.openxmlformats.org/officeDocument/2006/relationships/image" Target="../media/image5.png"/><Relationship Id="rId4" Type="http://schemas.openxmlformats.org/officeDocument/2006/relationships/customXml" Target="../ink/ink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5463EB0A-3D7C-4AA5-BFA5-8EE5B4BA56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4753EC-0E31-FB9C-A387-E21B57F453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8651" y="1122363"/>
            <a:ext cx="11034695" cy="3174690"/>
          </a:xfrm>
        </p:spPr>
        <p:txBody>
          <a:bodyPr>
            <a:normAutofit/>
          </a:bodyPr>
          <a:lstStyle/>
          <a:p>
            <a:pPr algn="l"/>
            <a:r>
              <a:rPr lang="en-US" sz="5600" b="1" dirty="0"/>
              <a:t>Unmasking Head and Neck Cancers</a:t>
            </a:r>
            <a:br>
              <a:rPr lang="en-US" sz="5600" b="1" dirty="0"/>
            </a:br>
            <a:r>
              <a:rPr lang="en-US" sz="5600" b="1" i="1" dirty="0"/>
              <a:t>What You Need to Know to AID Early Detection</a:t>
            </a:r>
            <a:endParaRPr lang="en-US" sz="56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3BA201-E3E5-1450-E06C-D09C5C5873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8651" y="4723637"/>
            <a:ext cx="11034695" cy="1481396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/>
              <a:t>Dr Suman Kharkwal</a:t>
            </a:r>
          </a:p>
          <a:p>
            <a:pPr algn="l">
              <a:spcBef>
                <a:spcPts val="0"/>
              </a:spcBef>
            </a:pPr>
            <a:r>
              <a:rPr lang="en-GB" i="0" dirty="0">
                <a:effectLst/>
                <a:latin typeface="YAFdtQi73Xs 0"/>
              </a:rPr>
              <a:t>Head Department of Surgical Oncology</a:t>
            </a:r>
            <a:endParaRPr lang="en-GB" dirty="0">
              <a:effectLst/>
              <a:latin typeface="YAFdtQi73Xs 0"/>
            </a:endParaRPr>
          </a:p>
          <a:p>
            <a:pPr algn="l">
              <a:spcBef>
                <a:spcPts val="0"/>
              </a:spcBef>
            </a:pPr>
            <a:r>
              <a:rPr lang="en-GB" i="0" dirty="0">
                <a:effectLst/>
                <a:latin typeface="YAFdtQi73Xs 0"/>
              </a:rPr>
              <a:t>ESI - PGIMSR, Basaidarapur, Delhi</a:t>
            </a:r>
            <a:endParaRPr lang="en-GB" dirty="0">
              <a:effectLst/>
              <a:latin typeface="YAFdtQi73Xs 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945AD00-F967-454D-A4B2-39ABA5C88C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9BC5B79-B912-427C-8219-E3E50943F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24143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C973C-533E-2FCA-A9E4-032DE6BE0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712" y="0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Unmasking Head and Neck Cancers</a:t>
            </a:r>
            <a:endParaRPr lang="en-US" b="1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B1F02F4-F9D3-2B3D-181D-A4E4B4A413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1041" y="1501534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/>
              <a:t>Signs and Symptoms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E9BE8E6-6AC7-A157-57EE-D402F42DFA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864"/>
          <a:stretch/>
        </p:blipFill>
        <p:spPr>
          <a:xfrm>
            <a:off x="4965540" y="1005129"/>
            <a:ext cx="7116732" cy="5712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203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596A2-C09D-8834-7D4D-A8C876D91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45" y="0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Unmasking Head and Neck Cancers</a:t>
            </a:r>
            <a:endParaRPr lang="en-US" b="1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A5A0260-0699-F6A2-7DD0-9FAB5DB1E9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65377" y="988691"/>
            <a:ext cx="7608365" cy="5869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2030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36AD5-20A3-9495-7A9B-A69A4C0E9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25AA19-30E8-44ED-AE19-1E4471C83C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IN" sz="2400" b="1" u="sng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THE MULTIDISCIPLINARY APPROACH</a:t>
            </a:r>
            <a:endParaRPr lang="en-IN" sz="2400" b="1" dirty="0">
              <a:effectLst/>
              <a:latin typeface="Cambria" panose="02040503050406030204" pitchFamily="18" charset="0"/>
              <a:ea typeface="Cambria" panose="02040503050406030204" pitchFamily="18" charset="0"/>
              <a:cs typeface="Mangal" panose="02040503050203030202" pitchFamily="18" charset="0"/>
            </a:endParaRPr>
          </a:p>
          <a:p>
            <a:pPr marL="457200" lvl="1" indent="0">
              <a:buNone/>
            </a:pPr>
            <a:r>
              <a:rPr lang="en-IN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Oral cancer is best managed with a multidisciplinary approach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IN" sz="2400" b="1" u="sng" dirty="0">
                <a:solidFill>
                  <a:srgbClr val="231F2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The goals of treatment of cancers of the oral cavity are</a:t>
            </a:r>
            <a:endParaRPr lang="en-IN" sz="2400" b="1" dirty="0">
              <a:effectLst/>
              <a:latin typeface="Cambria" panose="02040503050406030204" pitchFamily="18" charset="0"/>
              <a:ea typeface="Cambria" panose="02040503050406030204" pitchFamily="18" charset="0"/>
              <a:cs typeface="Mangal" panose="02040503050203030202" pitchFamily="18" charset="0"/>
            </a:endParaRPr>
          </a:p>
          <a:p>
            <a:pPr lvl="1" algn="just">
              <a:lnSpc>
                <a:spcPct val="150000"/>
              </a:lnSpc>
            </a:pPr>
            <a:r>
              <a:rPr lang="en-IN" dirty="0">
                <a:solidFill>
                  <a:srgbClr val="231F2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Cure of cancer</a:t>
            </a:r>
            <a:endParaRPr lang="en-IN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lvl="1" algn="just">
              <a:lnSpc>
                <a:spcPct val="150000"/>
              </a:lnSpc>
            </a:pPr>
            <a:r>
              <a:rPr lang="en-IN" dirty="0">
                <a:solidFill>
                  <a:srgbClr val="231F2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Restoration of speech, mastication, and swallowing.</a:t>
            </a:r>
            <a:endParaRPr lang="en-IN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lvl="1" algn="just">
              <a:lnSpc>
                <a:spcPct val="150000"/>
              </a:lnSpc>
            </a:pPr>
            <a:r>
              <a:rPr lang="en-IN" dirty="0">
                <a:solidFill>
                  <a:srgbClr val="231F2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 reduce the morbidity associated with treatment</a:t>
            </a:r>
            <a:endParaRPr lang="en-IN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72977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0A8E1B-7E84-A48A-1BC2-58F282867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>
                <a:solidFill>
                  <a:srgbClr val="C00000"/>
                </a:solidFill>
              </a:rPr>
              <a:t>CHOOSE YOUR HEROS WISELY</a:t>
            </a:r>
            <a:br>
              <a:rPr lang="en-US" i="1" dirty="0">
                <a:solidFill>
                  <a:srgbClr val="C00000"/>
                </a:solidFill>
              </a:rPr>
            </a:b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3A5FD0-112B-D7C1-4F0C-6684D746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431" y="1253331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C00000"/>
                </a:solidFill>
              </a:rPr>
              <a:t>Do they really need this kind of money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88D449-9831-7B95-03C3-A93CA89F54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2387600"/>
            <a:ext cx="2349500" cy="270501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35CA778-6E20-260D-11EA-FDF826AAD8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7900" y="2387600"/>
            <a:ext cx="3137818" cy="270501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A408ADA-E7FD-C7F0-2ABB-FA085E07C5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0207" y="2386606"/>
            <a:ext cx="3137818" cy="2706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85668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93B83B2-25F3-5015-A096-C0F950C1DE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6841" y="599251"/>
            <a:ext cx="10278318" cy="5659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611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BCCB6-0E60-7FE6-DA2D-19114350F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85" y="365125"/>
            <a:ext cx="10515600" cy="892175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Introduction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FA9893-2F1E-459C-C3F1-1FC3FF755C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229" y="1733778"/>
            <a:ext cx="6487885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What constitutes Head and Neck Cancers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Oral Cavity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Nose and Para nasal Sinuses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Larynx (Voice Box)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Pharynx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Salivary glands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Thyroid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1729B6-5A35-B494-7899-496931028B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953" y="3255962"/>
            <a:ext cx="4263771" cy="360203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3F3436D-FDCD-B47F-1560-DD8F0E5210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1209" y="57378"/>
            <a:ext cx="4881562" cy="3602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381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D11145-2028-AB40-67D6-2994DD3EA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Why we need to talk about Head and Neck Cancers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9E046C-DACC-2753-88BB-65A91F5CEC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80" b="4865"/>
          <a:stretch/>
        </p:blipFill>
        <p:spPr>
          <a:xfrm>
            <a:off x="963436" y="2144743"/>
            <a:ext cx="4286307" cy="39214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0D1DA6D-F143-8CD0-5DE1-AE64580D1E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035" r="25903"/>
          <a:stretch/>
        </p:blipFill>
        <p:spPr>
          <a:xfrm>
            <a:off x="6457597" y="2454465"/>
            <a:ext cx="4120896" cy="3302000"/>
          </a:xfrm>
          <a:prstGeom prst="rect">
            <a:avLst/>
          </a:prstGeom>
          <a:ln>
            <a:solidFill>
              <a:schemeClr val="accent6"/>
            </a:solidFill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09638CCE-A40F-E5DD-C25A-98F28AD3B3B8}"/>
                  </a:ext>
                </a:extLst>
              </p14:cNvPr>
              <p14:cNvContentPartPr/>
              <p14:nvPr/>
            </p14:nvContentPartPr>
            <p14:xfrm>
              <a:off x="9332640" y="2971464"/>
              <a:ext cx="866880" cy="10263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09638CCE-A40F-E5DD-C25A-98F28AD3B3B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279000" y="2863464"/>
                <a:ext cx="974520" cy="124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25784534-C37F-E8D6-B1CC-A9DB7169E460}"/>
                  </a:ext>
                </a:extLst>
              </p14:cNvPr>
              <p14:cNvContentPartPr/>
              <p14:nvPr/>
            </p14:nvContentPartPr>
            <p14:xfrm>
              <a:off x="12994200" y="3807744"/>
              <a:ext cx="360" cy="3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25784534-C37F-E8D6-B1CC-A9DB7169E46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2940560" y="3700104"/>
                <a:ext cx="108000" cy="21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38857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87DB05-C704-B02A-0A6E-D3D54727E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28953"/>
            <a:ext cx="10515600" cy="892175"/>
          </a:xfrm>
        </p:spPr>
        <p:txBody>
          <a:bodyPr>
            <a:noAutofit/>
          </a:bodyPr>
          <a:lstStyle/>
          <a:p>
            <a:br>
              <a:rPr lang="en-US" b="1" dirty="0">
                <a:solidFill>
                  <a:srgbClr val="C00000"/>
                </a:solidFill>
              </a:rPr>
            </a:br>
            <a:r>
              <a:rPr lang="en-US" b="1" dirty="0">
                <a:solidFill>
                  <a:srgbClr val="C00000"/>
                </a:solidFill>
              </a:rPr>
              <a:t>  Need For Early Detection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58C53-B128-478E-0ACB-66835F1C1A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274" y="2192329"/>
            <a:ext cx="5581107" cy="4648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India has become the Capital of Oral cancers </a:t>
            </a:r>
          </a:p>
          <a:p>
            <a:pPr marL="0" indent="0">
              <a:buNone/>
            </a:pPr>
            <a:r>
              <a:rPr lang="en-US" sz="3600" dirty="0"/>
              <a:t>      </a:t>
            </a:r>
            <a:r>
              <a:rPr lang="en-US" dirty="0"/>
              <a:t> </a:t>
            </a:r>
            <a:r>
              <a:rPr lang="en-US" sz="2400" dirty="0"/>
              <a:t>Latest </a:t>
            </a:r>
            <a:r>
              <a:rPr lang="en-US" sz="2400" dirty="0" err="1"/>
              <a:t>Globocan</a:t>
            </a:r>
            <a:r>
              <a:rPr lang="en-US" sz="2400" dirty="0"/>
              <a:t> Data 2022 India</a:t>
            </a:r>
          </a:p>
          <a:p>
            <a:pPr marL="0" indent="0">
              <a:buNone/>
            </a:pPr>
            <a:r>
              <a:rPr lang="en-US" sz="3600" dirty="0"/>
              <a:t>  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4B97B4-2FED-5D31-D1C8-1FD66D8D7E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505" b="5747"/>
          <a:stretch/>
        </p:blipFill>
        <p:spPr>
          <a:xfrm>
            <a:off x="5866381" y="811212"/>
            <a:ext cx="6325619" cy="604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377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6B82A-37BD-96FD-CC22-FB7635757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063" y="0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Need For Early Detection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CD2DD3B-640C-F14A-1576-8AD1614F3A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2445" b="20711"/>
          <a:stretch/>
        </p:blipFill>
        <p:spPr>
          <a:xfrm>
            <a:off x="1885951" y="1071564"/>
            <a:ext cx="9129712" cy="578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0798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C57ED-08AA-94EC-8C03-F8ED260D8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729" y="650171"/>
            <a:ext cx="10515600" cy="854075"/>
          </a:xfrm>
        </p:spPr>
        <p:txBody>
          <a:bodyPr>
            <a:noAutofit/>
          </a:bodyPr>
          <a:lstStyle/>
          <a:p>
            <a:br>
              <a:rPr lang="en-US" b="1" dirty="0"/>
            </a:br>
            <a:r>
              <a:rPr lang="en-US" b="1" dirty="0">
                <a:solidFill>
                  <a:srgbClr val="C00000"/>
                </a:solidFill>
              </a:rPr>
              <a:t> Unmasking Head and Neck Cancers</a:t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5FF480-6FF8-FC82-6431-1EBDAECE9E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0992"/>
            <a:ext cx="10515600" cy="4335971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The most accessible area of the Body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Early detection means </a:t>
            </a:r>
          </a:p>
          <a:p>
            <a:pPr lvl="1" algn="thaiDist"/>
            <a:r>
              <a:rPr lang="en-US" dirty="0"/>
              <a:t>Simple surgery</a:t>
            </a:r>
          </a:p>
          <a:p>
            <a:pPr lvl="1" algn="thaiDist"/>
            <a:r>
              <a:rPr lang="en-US" dirty="0"/>
              <a:t>Early return to normal life </a:t>
            </a:r>
          </a:p>
          <a:p>
            <a:pPr lvl="1" algn="thaiDist"/>
            <a:r>
              <a:rPr lang="en-US" dirty="0"/>
              <a:t>May not require post-surgery treatment ( Radiotherapy/ Chemotherapy)</a:t>
            </a:r>
          </a:p>
          <a:p>
            <a:pPr lvl="1" algn="thaiDist"/>
            <a:r>
              <a:rPr lang="en-US" dirty="0"/>
              <a:t>Chances of recurrence are lower</a:t>
            </a:r>
          </a:p>
          <a:p>
            <a:pPr lvl="1" algn="thaiDist"/>
            <a:r>
              <a:rPr lang="en-US" dirty="0"/>
              <a:t>The financial burden is less</a:t>
            </a:r>
          </a:p>
        </p:txBody>
      </p:sp>
    </p:spTree>
    <p:extLst>
      <p:ext uri="{BB962C8B-B14F-4D97-AF65-F5344CB8AC3E}">
        <p14:creationId xmlns:p14="http://schemas.microsoft.com/office/powerpoint/2010/main" val="1261202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DA31D-D543-6D12-2A61-275BF0285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 Unmasking Head and Neck Cancers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C2F05E-8B91-E467-1D49-C7AB9B7C16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4600" b="1" dirty="0"/>
              <a:t>Risk Factors </a:t>
            </a:r>
          </a:p>
          <a:p>
            <a:pPr lvl="1"/>
            <a:r>
              <a:rPr lang="en-US" sz="3600" dirty="0"/>
              <a:t>Tobacco</a:t>
            </a:r>
          </a:p>
          <a:p>
            <a:pPr lvl="1"/>
            <a:r>
              <a:rPr lang="en-US" sz="3600" dirty="0"/>
              <a:t>Alcohol</a:t>
            </a:r>
          </a:p>
          <a:p>
            <a:pPr lvl="1"/>
            <a:r>
              <a:rPr lang="en-US" sz="3600" dirty="0"/>
              <a:t>Infections – HPV</a:t>
            </a:r>
          </a:p>
          <a:p>
            <a:pPr lvl="1"/>
            <a:r>
              <a:rPr lang="en-US" sz="3600" dirty="0"/>
              <a:t>Constant Irritation - Sharp tooth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IN" sz="3600" b="1" dirty="0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Known genetic syndromes 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</a:pPr>
            <a:r>
              <a:rPr lang="en-IN" sz="3400" dirty="0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Fanconi </a:t>
            </a:r>
            <a:r>
              <a:rPr lang="en-IN" sz="3400" dirty="0" err="1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anemia</a:t>
            </a:r>
            <a:r>
              <a:rPr lang="en-IN" sz="3400" dirty="0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 and 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</a:pPr>
            <a:r>
              <a:rPr lang="en-IN" sz="3400" dirty="0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Dyskeratosis congenita, </a:t>
            </a:r>
            <a:endParaRPr lang="en-IN" sz="3400" dirty="0">
              <a:effectLst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IN" sz="2900" u="sng" dirty="0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7138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95F8E-509B-BA47-F228-9847252E8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Risk Factors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862022-456C-930A-C896-25ED2DBB9C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IN" sz="3200" b="1" u="sng" dirty="0">
                <a:solidFill>
                  <a:srgbClr val="21212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Precancerous Oral Lesions </a:t>
            </a:r>
            <a:endParaRPr lang="en-IN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IN" sz="2400" b="1" dirty="0">
                <a:solidFill>
                  <a:srgbClr val="21212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     Oral </a:t>
            </a:r>
            <a:r>
              <a:rPr lang="en-IN" sz="2400" b="1" dirty="0" err="1">
                <a:solidFill>
                  <a:srgbClr val="21212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Leukoplakia</a:t>
            </a:r>
            <a:endParaRPr lang="en-IN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IN" sz="2400" b="1" dirty="0">
                <a:solidFill>
                  <a:srgbClr val="21212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     Oral </a:t>
            </a:r>
            <a:r>
              <a:rPr lang="en-IN" sz="2400" b="1" dirty="0" err="1">
                <a:solidFill>
                  <a:srgbClr val="21212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Erythroplakia</a:t>
            </a:r>
            <a:endParaRPr lang="en-IN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IN" sz="2400" b="1" dirty="0">
                <a:solidFill>
                  <a:srgbClr val="21212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    Proliferative verrucous </a:t>
            </a:r>
            <a:r>
              <a:rPr lang="en-IN" sz="2400" b="1" dirty="0" err="1">
                <a:solidFill>
                  <a:srgbClr val="21212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leukoplakia</a:t>
            </a:r>
            <a:endParaRPr lang="en-IN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IN" sz="2400" b="1" dirty="0">
                <a:solidFill>
                  <a:srgbClr val="21212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   Palatal lesion of reverse smokers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IN" sz="1800" dirty="0">
                <a:solidFill>
                  <a:srgbClr val="212121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1837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D4000-90AF-A6C5-D736-A7CA1C7E9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Unmasking Head and Neck Cancers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014CBA-DE36-63DC-6209-9883E7E879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4000" b="1" dirty="0"/>
              <a:t>Preventive Measures</a:t>
            </a:r>
          </a:p>
          <a:p>
            <a:pPr lvl="1"/>
            <a:r>
              <a:rPr lang="en-US" sz="3600" dirty="0"/>
              <a:t>Tobacco – The most common risk factor and also the Most Modifiable</a:t>
            </a:r>
          </a:p>
          <a:p>
            <a:pPr lvl="1"/>
            <a:r>
              <a:rPr lang="en-US" sz="3600" dirty="0"/>
              <a:t>Good Oral Hygiene</a:t>
            </a:r>
          </a:p>
          <a:p>
            <a:pPr lvl="1"/>
            <a:r>
              <a:rPr lang="en-US" sz="3600" dirty="0"/>
              <a:t>Healthy Lifestyle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5525771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279</Words>
  <Application>Microsoft Office PowerPoint</Application>
  <PresentationFormat>Widescreen</PresentationFormat>
  <Paragraphs>63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Calibri</vt:lpstr>
      <vt:lpstr>Calibri Light</vt:lpstr>
      <vt:lpstr>Cambria</vt:lpstr>
      <vt:lpstr>Times New Roman</vt:lpstr>
      <vt:lpstr>Wingdings</vt:lpstr>
      <vt:lpstr>YAFdtQi73Xs 0</vt:lpstr>
      <vt:lpstr>Office Theme</vt:lpstr>
      <vt:lpstr>Unmasking Head and Neck Cancers What You Need to Know to AID Early Detection</vt:lpstr>
      <vt:lpstr>Introduction </vt:lpstr>
      <vt:lpstr>Why we need to talk about Head and Neck Cancers </vt:lpstr>
      <vt:lpstr>   Need For Early Detection </vt:lpstr>
      <vt:lpstr>Need For Early Detection</vt:lpstr>
      <vt:lpstr>  Unmasking Head and Neck Cancers </vt:lpstr>
      <vt:lpstr> Unmasking Head and Neck Cancers</vt:lpstr>
      <vt:lpstr>Risk Factors </vt:lpstr>
      <vt:lpstr>Unmasking Head and Neck Cancers</vt:lpstr>
      <vt:lpstr>Unmasking Head and Neck Cancers</vt:lpstr>
      <vt:lpstr>Unmasking Head and Neck Cancers</vt:lpstr>
      <vt:lpstr>Management</vt:lpstr>
      <vt:lpstr>CHOOSE YOUR HEROS WISELY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Unmasking Head and Neck Cancers What You Need to Know to AID Early Detection</dc:title>
  <dc:creator>Suman Kharkwal</dc:creator>
  <cp:lastModifiedBy>Keshav Singh</cp:lastModifiedBy>
  <cp:revision>3</cp:revision>
  <dcterms:created xsi:type="dcterms:W3CDTF">2024-11-29T14:36:55Z</dcterms:created>
  <dcterms:modified xsi:type="dcterms:W3CDTF">2024-11-30T06:47:38Z</dcterms:modified>
</cp:coreProperties>
</file>