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5"/>
  </p:notesMasterIdLst>
  <p:sldIdLst>
    <p:sldId id="256" r:id="rId2"/>
    <p:sldId id="257" r:id="rId3"/>
    <p:sldId id="265" r:id="rId4"/>
    <p:sldId id="269" r:id="rId5"/>
    <p:sldId id="266" r:id="rId6"/>
    <p:sldId id="272" r:id="rId7"/>
    <p:sldId id="260" r:id="rId8"/>
    <p:sldId id="259" r:id="rId9"/>
    <p:sldId id="258" r:id="rId10"/>
    <p:sldId id="270" r:id="rId11"/>
    <p:sldId id="271" r:id="rId12"/>
    <p:sldId id="261" r:id="rId13"/>
    <p:sldId id="262" r:id="rId14"/>
    <p:sldId id="263" r:id="rId15"/>
    <p:sldId id="264" r:id="rId16"/>
    <p:sldId id="268" r:id="rId17"/>
    <p:sldId id="274" r:id="rId18"/>
    <p:sldId id="279" r:id="rId19"/>
    <p:sldId id="280" r:id="rId20"/>
    <p:sldId id="277" r:id="rId21"/>
    <p:sldId id="275" r:id="rId22"/>
    <p:sldId id="276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E02870-2D5A-42BB-85C4-9822DF60945A}" v="67" dt="2024-12-19T20:52:23.1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ya Tiwari Medical Oncology" userId="3ccd13784a0f19a7" providerId="LiveId" clId="{85E02870-2D5A-42BB-85C4-9822DF60945A}"/>
    <pc:docChg chg="undo custSel addSld delSld modSld sldOrd">
      <pc:chgData name="Priya Tiwari Medical Oncology" userId="3ccd13784a0f19a7" providerId="LiveId" clId="{85E02870-2D5A-42BB-85C4-9822DF60945A}" dt="2024-12-19T21:05:34.351" v="2125" actId="6549"/>
      <pc:docMkLst>
        <pc:docMk/>
      </pc:docMkLst>
      <pc:sldChg chg="del">
        <pc:chgData name="Priya Tiwari Medical Oncology" userId="3ccd13784a0f19a7" providerId="LiveId" clId="{85E02870-2D5A-42BB-85C4-9822DF60945A}" dt="2024-12-19T08:40:57.457" v="257" actId="2696"/>
        <pc:sldMkLst>
          <pc:docMk/>
          <pc:sldMk cId="605552982" sldId="257"/>
        </pc:sldMkLst>
      </pc:sldChg>
      <pc:sldChg chg="add">
        <pc:chgData name="Priya Tiwari Medical Oncology" userId="3ccd13784a0f19a7" providerId="LiveId" clId="{85E02870-2D5A-42BB-85C4-9822DF60945A}" dt="2024-12-19T08:40:59.261" v="258"/>
        <pc:sldMkLst>
          <pc:docMk/>
          <pc:sldMk cId="3033917006" sldId="257"/>
        </pc:sldMkLst>
      </pc:sldChg>
      <pc:sldChg chg="del">
        <pc:chgData name="Priya Tiwari Medical Oncology" userId="3ccd13784a0f19a7" providerId="LiveId" clId="{85E02870-2D5A-42BB-85C4-9822DF60945A}" dt="2024-12-19T08:41:26.290" v="259" actId="2696"/>
        <pc:sldMkLst>
          <pc:docMk/>
          <pc:sldMk cId="519547763" sldId="259"/>
        </pc:sldMkLst>
      </pc:sldChg>
      <pc:sldChg chg="modSp add mod">
        <pc:chgData name="Priya Tiwari Medical Oncology" userId="3ccd13784a0f19a7" providerId="LiveId" clId="{85E02870-2D5A-42BB-85C4-9822DF60945A}" dt="2024-12-19T20:55:57.502" v="2117" actId="14100"/>
        <pc:sldMkLst>
          <pc:docMk/>
          <pc:sldMk cId="2979823174" sldId="259"/>
        </pc:sldMkLst>
        <pc:picChg chg="mod">
          <ac:chgData name="Priya Tiwari Medical Oncology" userId="3ccd13784a0f19a7" providerId="LiveId" clId="{85E02870-2D5A-42BB-85C4-9822DF60945A}" dt="2024-12-19T20:55:57.502" v="2117" actId="14100"/>
          <ac:picMkLst>
            <pc:docMk/>
            <pc:sldMk cId="2979823174" sldId="259"/>
            <ac:picMk id="5" creationId="{AFEEEF4B-29CB-F471-A7BE-72BFC85C6738}"/>
          </ac:picMkLst>
        </pc:picChg>
      </pc:sldChg>
      <pc:sldChg chg="modSp mod">
        <pc:chgData name="Priya Tiwari Medical Oncology" userId="3ccd13784a0f19a7" providerId="LiveId" clId="{85E02870-2D5A-42BB-85C4-9822DF60945A}" dt="2024-12-19T08:28:30.709" v="24" actId="20577"/>
        <pc:sldMkLst>
          <pc:docMk/>
          <pc:sldMk cId="2026973362" sldId="263"/>
        </pc:sldMkLst>
        <pc:spChg chg="mod">
          <ac:chgData name="Priya Tiwari Medical Oncology" userId="3ccd13784a0f19a7" providerId="LiveId" clId="{85E02870-2D5A-42BB-85C4-9822DF60945A}" dt="2024-12-19T08:28:30.709" v="24" actId="20577"/>
          <ac:spMkLst>
            <pc:docMk/>
            <pc:sldMk cId="2026973362" sldId="263"/>
            <ac:spMk id="3" creationId="{075207C1-3680-E864-0DAA-B0528C908D7B}"/>
          </ac:spMkLst>
        </pc:spChg>
      </pc:sldChg>
      <pc:sldChg chg="modSp mod ord">
        <pc:chgData name="Priya Tiwari Medical Oncology" userId="3ccd13784a0f19a7" providerId="LiveId" clId="{85E02870-2D5A-42BB-85C4-9822DF60945A}" dt="2024-12-19T09:10:13.998" v="1365"/>
        <pc:sldMkLst>
          <pc:docMk/>
          <pc:sldMk cId="53144982" sldId="264"/>
        </pc:sldMkLst>
        <pc:spChg chg="mod">
          <ac:chgData name="Priya Tiwari Medical Oncology" userId="3ccd13784a0f19a7" providerId="LiveId" clId="{85E02870-2D5A-42BB-85C4-9822DF60945A}" dt="2024-12-19T08:25:44.906" v="23" actId="20577"/>
          <ac:spMkLst>
            <pc:docMk/>
            <pc:sldMk cId="53144982" sldId="264"/>
            <ac:spMk id="3" creationId="{4E0F0386-8DBD-F74B-F87F-02633A3B4387}"/>
          </ac:spMkLst>
        </pc:spChg>
      </pc:sldChg>
      <pc:sldChg chg="addSp modSp new mod">
        <pc:chgData name="Priya Tiwari Medical Oncology" userId="3ccd13784a0f19a7" providerId="LiveId" clId="{85E02870-2D5A-42BB-85C4-9822DF60945A}" dt="2024-12-19T08:38:49.391" v="141" actId="20577"/>
        <pc:sldMkLst>
          <pc:docMk/>
          <pc:sldMk cId="1586769378" sldId="265"/>
        </pc:sldMkLst>
        <pc:spChg chg="mod">
          <ac:chgData name="Priya Tiwari Medical Oncology" userId="3ccd13784a0f19a7" providerId="LiveId" clId="{85E02870-2D5A-42BB-85C4-9822DF60945A}" dt="2024-12-19T08:38:49.391" v="141" actId="20577"/>
          <ac:spMkLst>
            <pc:docMk/>
            <pc:sldMk cId="1586769378" sldId="265"/>
            <ac:spMk id="3" creationId="{F9B2B5F5-2B20-F16C-A6C1-FCD32F8F9AAB}"/>
          </ac:spMkLst>
        </pc:spChg>
        <pc:picChg chg="add mod">
          <ac:chgData name="Priya Tiwari Medical Oncology" userId="3ccd13784a0f19a7" providerId="LiveId" clId="{85E02870-2D5A-42BB-85C4-9822DF60945A}" dt="2024-12-19T08:37:36.061" v="105" actId="14100"/>
          <ac:picMkLst>
            <pc:docMk/>
            <pc:sldMk cId="1586769378" sldId="265"/>
            <ac:picMk id="5" creationId="{30C470F9-8D37-965D-EB4F-6F419A679307}"/>
          </ac:picMkLst>
        </pc:picChg>
      </pc:sldChg>
      <pc:sldChg chg="modSp new mod">
        <pc:chgData name="Priya Tiwari Medical Oncology" userId="3ccd13784a0f19a7" providerId="LiveId" clId="{85E02870-2D5A-42BB-85C4-9822DF60945A}" dt="2024-12-19T09:22:00.992" v="1877" actId="313"/>
        <pc:sldMkLst>
          <pc:docMk/>
          <pc:sldMk cId="2958287175" sldId="266"/>
        </pc:sldMkLst>
        <pc:spChg chg="mod">
          <ac:chgData name="Priya Tiwari Medical Oncology" userId="3ccd13784a0f19a7" providerId="LiveId" clId="{85E02870-2D5A-42BB-85C4-9822DF60945A}" dt="2024-12-19T09:22:00.992" v="1877" actId="313"/>
          <ac:spMkLst>
            <pc:docMk/>
            <pc:sldMk cId="2958287175" sldId="266"/>
            <ac:spMk id="2" creationId="{BCBA9EAF-9220-B8A5-DD92-5B0A2A201A0A}"/>
          </ac:spMkLst>
        </pc:spChg>
        <pc:spChg chg="mod">
          <ac:chgData name="Priya Tiwari Medical Oncology" userId="3ccd13784a0f19a7" providerId="LiveId" clId="{85E02870-2D5A-42BB-85C4-9822DF60945A}" dt="2024-12-19T08:40:18.642" v="254" actId="20577"/>
          <ac:spMkLst>
            <pc:docMk/>
            <pc:sldMk cId="2958287175" sldId="266"/>
            <ac:spMk id="3" creationId="{14252F74-A010-D411-7090-C9508141CB7D}"/>
          </ac:spMkLst>
        </pc:spChg>
      </pc:sldChg>
      <pc:sldChg chg="addSp delSp modSp new del mod">
        <pc:chgData name="Priya Tiwari Medical Oncology" userId="3ccd13784a0f19a7" providerId="LiveId" clId="{85E02870-2D5A-42BB-85C4-9822DF60945A}" dt="2024-12-19T09:01:56.063" v="1181" actId="47"/>
        <pc:sldMkLst>
          <pc:docMk/>
          <pc:sldMk cId="420733021" sldId="267"/>
        </pc:sldMkLst>
        <pc:spChg chg="del">
          <ac:chgData name="Priya Tiwari Medical Oncology" userId="3ccd13784a0f19a7" providerId="LiveId" clId="{85E02870-2D5A-42BB-85C4-9822DF60945A}" dt="2024-12-19T08:43:36.104" v="262" actId="1032"/>
          <ac:spMkLst>
            <pc:docMk/>
            <pc:sldMk cId="420733021" sldId="267"/>
            <ac:spMk id="3" creationId="{1F077DA6-377F-5D8E-D693-24584E332055}"/>
          </ac:spMkLst>
        </pc:spChg>
        <pc:graphicFrameChg chg="add mod modGraphic">
          <ac:chgData name="Priya Tiwari Medical Oncology" userId="3ccd13784a0f19a7" providerId="LiveId" clId="{85E02870-2D5A-42BB-85C4-9822DF60945A}" dt="2024-12-19T08:44:24.896" v="325"/>
          <ac:graphicFrameMkLst>
            <pc:docMk/>
            <pc:sldMk cId="420733021" sldId="267"/>
            <ac:graphicFrameMk id="4" creationId="{452777B6-3CE0-4DEA-E9C4-AC3A1454DEF0}"/>
          </ac:graphicFrameMkLst>
        </pc:graphicFrameChg>
      </pc:sldChg>
      <pc:sldChg chg="addSp modSp new mod">
        <pc:chgData name="Priya Tiwari Medical Oncology" userId="3ccd13784a0f19a7" providerId="LiveId" clId="{85E02870-2D5A-42BB-85C4-9822DF60945A}" dt="2024-12-19T09:17:04.457" v="1478" actId="313"/>
        <pc:sldMkLst>
          <pc:docMk/>
          <pc:sldMk cId="2599180501" sldId="268"/>
        </pc:sldMkLst>
        <pc:spChg chg="add mod">
          <ac:chgData name="Priya Tiwari Medical Oncology" userId="3ccd13784a0f19a7" providerId="LiveId" clId="{85E02870-2D5A-42BB-85C4-9822DF60945A}" dt="2024-12-19T09:16:21.624" v="1451" actId="255"/>
          <ac:spMkLst>
            <pc:docMk/>
            <pc:sldMk cId="2599180501" sldId="268"/>
            <ac:spMk id="4" creationId="{76CE7555-7ED5-C022-5D69-3CBB47A44671}"/>
          </ac:spMkLst>
        </pc:spChg>
        <pc:spChg chg="add mod">
          <ac:chgData name="Priya Tiwari Medical Oncology" userId="3ccd13784a0f19a7" providerId="LiveId" clId="{85E02870-2D5A-42BB-85C4-9822DF60945A}" dt="2024-12-19T09:17:01.756" v="1477" actId="313"/>
          <ac:spMkLst>
            <pc:docMk/>
            <pc:sldMk cId="2599180501" sldId="268"/>
            <ac:spMk id="5" creationId="{ADF0D170-3CDF-2453-1B5C-2D8ADE1019E5}"/>
          </ac:spMkLst>
        </pc:spChg>
        <pc:spChg chg="add mod">
          <ac:chgData name="Priya Tiwari Medical Oncology" userId="3ccd13784a0f19a7" providerId="LiveId" clId="{85E02870-2D5A-42BB-85C4-9822DF60945A}" dt="2024-12-19T09:17:04.457" v="1478" actId="313"/>
          <ac:spMkLst>
            <pc:docMk/>
            <pc:sldMk cId="2599180501" sldId="268"/>
            <ac:spMk id="6" creationId="{277469AA-0A87-70D5-A1DE-F5F00CCA3393}"/>
          </ac:spMkLst>
        </pc:spChg>
        <pc:spChg chg="add mod">
          <ac:chgData name="Priya Tiwari Medical Oncology" userId="3ccd13784a0f19a7" providerId="LiveId" clId="{85E02870-2D5A-42BB-85C4-9822DF60945A}" dt="2024-12-19T09:16:38.188" v="1454" actId="14100"/>
          <ac:spMkLst>
            <pc:docMk/>
            <pc:sldMk cId="2599180501" sldId="268"/>
            <ac:spMk id="7" creationId="{409B7B0A-3F89-DA3D-2D3D-F19FF96F909E}"/>
          </ac:spMkLst>
        </pc:spChg>
        <pc:spChg chg="add mod">
          <ac:chgData name="Priya Tiwari Medical Oncology" userId="3ccd13784a0f19a7" providerId="LiveId" clId="{85E02870-2D5A-42BB-85C4-9822DF60945A}" dt="2024-12-19T09:15:57.029" v="1447" actId="113"/>
          <ac:spMkLst>
            <pc:docMk/>
            <pc:sldMk cId="2599180501" sldId="268"/>
            <ac:spMk id="8" creationId="{7998BB1A-EE0E-FC12-A80C-A5492056C981}"/>
          </ac:spMkLst>
        </pc:spChg>
        <pc:spChg chg="add mod">
          <ac:chgData name="Priya Tiwari Medical Oncology" userId="3ccd13784a0f19a7" providerId="LiveId" clId="{85E02870-2D5A-42BB-85C4-9822DF60945A}" dt="2024-12-19T09:15:57.029" v="1447" actId="113"/>
          <ac:spMkLst>
            <pc:docMk/>
            <pc:sldMk cId="2599180501" sldId="268"/>
            <ac:spMk id="9" creationId="{FC1760B0-E7A9-C425-AF62-BD2E0B62D493}"/>
          </ac:spMkLst>
        </pc:spChg>
        <pc:spChg chg="add mod">
          <ac:chgData name="Priya Tiwari Medical Oncology" userId="3ccd13784a0f19a7" providerId="LiveId" clId="{85E02870-2D5A-42BB-85C4-9822DF60945A}" dt="2024-12-19T09:16:43.115" v="1472" actId="1035"/>
          <ac:spMkLst>
            <pc:docMk/>
            <pc:sldMk cId="2599180501" sldId="268"/>
            <ac:spMk id="10" creationId="{46622EE6-C78B-17CC-C1E2-57AA3964FA8F}"/>
          </ac:spMkLst>
        </pc:spChg>
        <pc:spChg chg="add mod">
          <ac:chgData name="Priya Tiwari Medical Oncology" userId="3ccd13784a0f19a7" providerId="LiveId" clId="{85E02870-2D5A-42BB-85C4-9822DF60945A}" dt="2024-12-19T09:16:10.098" v="1449" actId="14100"/>
          <ac:spMkLst>
            <pc:docMk/>
            <pc:sldMk cId="2599180501" sldId="268"/>
            <ac:spMk id="11" creationId="{0828D7D6-C162-5D7F-52B1-31B7ED2C30FD}"/>
          </ac:spMkLst>
        </pc:spChg>
        <pc:spChg chg="add mod">
          <ac:chgData name="Priya Tiwari Medical Oncology" userId="3ccd13784a0f19a7" providerId="LiveId" clId="{85E02870-2D5A-42BB-85C4-9822DF60945A}" dt="2024-12-19T09:16:05.725" v="1448" actId="14100"/>
          <ac:spMkLst>
            <pc:docMk/>
            <pc:sldMk cId="2599180501" sldId="268"/>
            <ac:spMk id="12" creationId="{3B827624-F5A2-E829-246A-0BE20BCCBC9C}"/>
          </ac:spMkLst>
        </pc:spChg>
        <pc:spChg chg="add mod">
          <ac:chgData name="Priya Tiwari Medical Oncology" userId="3ccd13784a0f19a7" providerId="LiveId" clId="{85E02870-2D5A-42BB-85C4-9822DF60945A}" dt="2024-12-19T09:16:51.071" v="1474" actId="20577"/>
          <ac:spMkLst>
            <pc:docMk/>
            <pc:sldMk cId="2599180501" sldId="268"/>
            <ac:spMk id="13" creationId="{C8FF9655-E67D-03C1-43C6-63703FBFDB83}"/>
          </ac:spMkLst>
        </pc:spChg>
        <pc:spChg chg="add mod">
          <ac:chgData name="Priya Tiwari Medical Oncology" userId="3ccd13784a0f19a7" providerId="LiveId" clId="{85E02870-2D5A-42BB-85C4-9822DF60945A}" dt="2024-12-19T09:16:56.873" v="1476" actId="20577"/>
          <ac:spMkLst>
            <pc:docMk/>
            <pc:sldMk cId="2599180501" sldId="268"/>
            <ac:spMk id="14" creationId="{2A20A2AE-6D97-6BF6-BAC8-64187625949B}"/>
          </ac:spMkLst>
        </pc:spChg>
        <pc:spChg chg="add mod">
          <ac:chgData name="Priya Tiwari Medical Oncology" userId="3ccd13784a0f19a7" providerId="LiveId" clId="{85E02870-2D5A-42BB-85C4-9822DF60945A}" dt="2024-12-19T09:15:57.029" v="1447" actId="113"/>
          <ac:spMkLst>
            <pc:docMk/>
            <pc:sldMk cId="2599180501" sldId="268"/>
            <ac:spMk id="15" creationId="{0E6CAED7-587D-E4C2-C538-38E5ED9FD9D2}"/>
          </ac:spMkLst>
        </pc:spChg>
      </pc:sldChg>
      <pc:sldChg chg="addSp delSp modSp new mod">
        <pc:chgData name="Priya Tiwari Medical Oncology" userId="3ccd13784a0f19a7" providerId="LiveId" clId="{85E02870-2D5A-42BB-85C4-9822DF60945A}" dt="2024-12-19T09:04:31.410" v="1222" actId="123"/>
        <pc:sldMkLst>
          <pc:docMk/>
          <pc:sldMk cId="4281212494" sldId="269"/>
        </pc:sldMkLst>
        <pc:spChg chg="mod">
          <ac:chgData name="Priya Tiwari Medical Oncology" userId="3ccd13784a0f19a7" providerId="LiveId" clId="{85E02870-2D5A-42BB-85C4-9822DF60945A}" dt="2024-12-19T09:03:22.768" v="1204" actId="20577"/>
          <ac:spMkLst>
            <pc:docMk/>
            <pc:sldMk cId="4281212494" sldId="269"/>
            <ac:spMk id="2" creationId="{D2CE9C5F-2237-491F-333F-3E9448A3DC17}"/>
          </ac:spMkLst>
        </pc:spChg>
        <pc:spChg chg="del">
          <ac:chgData name="Priya Tiwari Medical Oncology" userId="3ccd13784a0f19a7" providerId="LiveId" clId="{85E02870-2D5A-42BB-85C4-9822DF60945A}" dt="2024-12-19T09:03:25.391" v="1205" actId="22"/>
          <ac:spMkLst>
            <pc:docMk/>
            <pc:sldMk cId="4281212494" sldId="269"/>
            <ac:spMk id="3" creationId="{73A51E7B-029E-7B15-602C-4F104B7C0E8A}"/>
          </ac:spMkLst>
        </pc:spChg>
        <pc:spChg chg="add mod">
          <ac:chgData name="Priya Tiwari Medical Oncology" userId="3ccd13784a0f19a7" providerId="LiveId" clId="{85E02870-2D5A-42BB-85C4-9822DF60945A}" dt="2024-12-19T09:04:31.410" v="1222" actId="123"/>
          <ac:spMkLst>
            <pc:docMk/>
            <pc:sldMk cId="4281212494" sldId="269"/>
            <ac:spMk id="7" creationId="{77AC0BEF-D10A-AD93-AE45-F7D0F2632D30}"/>
          </ac:spMkLst>
        </pc:spChg>
        <pc:picChg chg="add del mod ord">
          <ac:chgData name="Priya Tiwari Medical Oncology" userId="3ccd13784a0f19a7" providerId="LiveId" clId="{85E02870-2D5A-42BB-85C4-9822DF60945A}" dt="2024-12-19T09:03:59.380" v="1206" actId="478"/>
          <ac:picMkLst>
            <pc:docMk/>
            <pc:sldMk cId="4281212494" sldId="269"/>
            <ac:picMk id="5" creationId="{C1CBC2EA-1FCC-07AF-BC23-2A7B3DB17809}"/>
          </ac:picMkLst>
        </pc:picChg>
      </pc:sldChg>
      <pc:sldChg chg="modSp new mod">
        <pc:chgData name="Priya Tiwari Medical Oncology" userId="3ccd13784a0f19a7" providerId="LiveId" clId="{85E02870-2D5A-42BB-85C4-9822DF60945A}" dt="2024-12-19T09:05:35.657" v="1265" actId="207"/>
        <pc:sldMkLst>
          <pc:docMk/>
          <pc:sldMk cId="1973378153" sldId="270"/>
        </pc:sldMkLst>
        <pc:spChg chg="mod">
          <ac:chgData name="Priya Tiwari Medical Oncology" userId="3ccd13784a0f19a7" providerId="LiveId" clId="{85E02870-2D5A-42BB-85C4-9822DF60945A}" dt="2024-12-19T09:05:30.014" v="1263" actId="313"/>
          <ac:spMkLst>
            <pc:docMk/>
            <pc:sldMk cId="1973378153" sldId="270"/>
            <ac:spMk id="2" creationId="{EE5D8237-8A94-B984-DEDF-A5A1A084CAB4}"/>
          </ac:spMkLst>
        </pc:spChg>
        <pc:spChg chg="mod">
          <ac:chgData name="Priya Tiwari Medical Oncology" userId="3ccd13784a0f19a7" providerId="LiveId" clId="{85E02870-2D5A-42BB-85C4-9822DF60945A}" dt="2024-12-19T09:05:35.657" v="1265" actId="207"/>
          <ac:spMkLst>
            <pc:docMk/>
            <pc:sldMk cId="1973378153" sldId="270"/>
            <ac:spMk id="3" creationId="{F7DF4294-DE66-558F-F8E4-321F6035D44F}"/>
          </ac:spMkLst>
        </pc:spChg>
      </pc:sldChg>
      <pc:sldChg chg="modSp new mod">
        <pc:chgData name="Priya Tiwari Medical Oncology" userId="3ccd13784a0f19a7" providerId="LiveId" clId="{85E02870-2D5A-42BB-85C4-9822DF60945A}" dt="2024-12-19T09:06:25.592" v="1278" actId="207"/>
        <pc:sldMkLst>
          <pc:docMk/>
          <pc:sldMk cId="2664971342" sldId="271"/>
        </pc:sldMkLst>
        <pc:spChg chg="mod">
          <ac:chgData name="Priya Tiwari Medical Oncology" userId="3ccd13784a0f19a7" providerId="LiveId" clId="{85E02870-2D5A-42BB-85C4-9822DF60945A}" dt="2024-12-19T09:06:08.267" v="1276" actId="5793"/>
          <ac:spMkLst>
            <pc:docMk/>
            <pc:sldMk cId="2664971342" sldId="271"/>
            <ac:spMk id="2" creationId="{12C8FFD6-122B-AA66-F823-8FE8D477A356}"/>
          </ac:spMkLst>
        </pc:spChg>
        <pc:spChg chg="mod">
          <ac:chgData name="Priya Tiwari Medical Oncology" userId="3ccd13784a0f19a7" providerId="LiveId" clId="{85E02870-2D5A-42BB-85C4-9822DF60945A}" dt="2024-12-19T09:06:25.592" v="1278" actId="207"/>
          <ac:spMkLst>
            <pc:docMk/>
            <pc:sldMk cId="2664971342" sldId="271"/>
            <ac:spMk id="3" creationId="{00F0446E-1A3B-4BFF-ED31-653DD865D228}"/>
          </ac:spMkLst>
        </pc:spChg>
      </pc:sldChg>
      <pc:sldChg chg="modSp new mod">
        <pc:chgData name="Priya Tiwari Medical Oncology" userId="3ccd13784a0f19a7" providerId="LiveId" clId="{85E02870-2D5A-42BB-85C4-9822DF60945A}" dt="2024-12-19T09:07:49.335" v="1363" actId="113"/>
        <pc:sldMkLst>
          <pc:docMk/>
          <pc:sldMk cId="603534590" sldId="272"/>
        </pc:sldMkLst>
        <pc:spChg chg="mod">
          <ac:chgData name="Priya Tiwari Medical Oncology" userId="3ccd13784a0f19a7" providerId="LiveId" clId="{85E02870-2D5A-42BB-85C4-9822DF60945A}" dt="2024-12-19T09:07:31.892" v="1339" actId="20577"/>
          <ac:spMkLst>
            <pc:docMk/>
            <pc:sldMk cId="603534590" sldId="272"/>
            <ac:spMk id="2" creationId="{C28DF8CA-F031-2F3C-9AAE-EE1F7CAEFC9F}"/>
          </ac:spMkLst>
        </pc:spChg>
        <pc:spChg chg="mod">
          <ac:chgData name="Priya Tiwari Medical Oncology" userId="3ccd13784a0f19a7" providerId="LiveId" clId="{85E02870-2D5A-42BB-85C4-9822DF60945A}" dt="2024-12-19T09:07:49.335" v="1363" actId="113"/>
          <ac:spMkLst>
            <pc:docMk/>
            <pc:sldMk cId="603534590" sldId="272"/>
            <ac:spMk id="3" creationId="{65D4E5F7-7F08-905A-94DB-304DA996F472}"/>
          </ac:spMkLst>
        </pc:spChg>
      </pc:sldChg>
      <pc:sldChg chg="new del">
        <pc:chgData name="Priya Tiwari Medical Oncology" userId="3ccd13784a0f19a7" providerId="LiveId" clId="{85E02870-2D5A-42BB-85C4-9822DF60945A}" dt="2024-12-19T09:20:31.656" v="1732" actId="47"/>
        <pc:sldMkLst>
          <pc:docMk/>
          <pc:sldMk cId="381509556" sldId="273"/>
        </pc:sldMkLst>
      </pc:sldChg>
      <pc:sldChg chg="addSp delSp modSp new del mod setBg modNotesTx">
        <pc:chgData name="Priya Tiwari Medical Oncology" userId="3ccd13784a0f19a7" providerId="LiveId" clId="{85E02870-2D5A-42BB-85C4-9822DF60945A}" dt="2024-12-19T20:51:00.950" v="1878" actId="2696"/>
        <pc:sldMkLst>
          <pc:docMk/>
          <pc:sldMk cId="2009744319" sldId="274"/>
        </pc:sldMkLst>
        <pc:spChg chg="add del mod">
          <ac:chgData name="Priya Tiwari Medical Oncology" userId="3ccd13784a0f19a7" providerId="LiveId" clId="{85E02870-2D5A-42BB-85C4-9822DF60945A}" dt="2024-12-19T09:11:05.863" v="1376" actId="26606"/>
          <ac:spMkLst>
            <pc:docMk/>
            <pc:sldMk cId="2009744319" sldId="274"/>
            <ac:spMk id="2" creationId="{75080CDE-00C9-DBB0-4E84-8E1DDA883079}"/>
          </ac:spMkLst>
        </pc:spChg>
        <pc:spChg chg="add del mod ord">
          <ac:chgData name="Priya Tiwari Medical Oncology" userId="3ccd13784a0f19a7" providerId="LiveId" clId="{85E02870-2D5A-42BB-85C4-9822DF60945A}" dt="2024-12-19T09:11:05.863" v="1376" actId="26606"/>
          <ac:spMkLst>
            <pc:docMk/>
            <pc:sldMk cId="2009744319" sldId="274"/>
            <ac:spMk id="3" creationId="{73CF5500-F715-1762-2794-77E17F305885}"/>
          </ac:spMkLst>
        </pc:spChg>
        <pc:spChg chg="add del">
          <ac:chgData name="Priya Tiwari Medical Oncology" userId="3ccd13784a0f19a7" providerId="LiveId" clId="{85E02870-2D5A-42BB-85C4-9822DF60945A}" dt="2024-12-19T09:10:55.154" v="1372" actId="26606"/>
          <ac:spMkLst>
            <pc:docMk/>
            <pc:sldMk cId="2009744319" sldId="274"/>
            <ac:spMk id="7" creationId="{B1595A09-E336-4D1B-9B3A-06A2287A54E2}"/>
          </ac:spMkLst>
        </pc:spChg>
        <pc:spChg chg="add del">
          <ac:chgData name="Priya Tiwari Medical Oncology" userId="3ccd13784a0f19a7" providerId="LiveId" clId="{85E02870-2D5A-42BB-85C4-9822DF60945A}" dt="2024-12-19T09:11:05.863" v="1376" actId="26606"/>
          <ac:spMkLst>
            <pc:docMk/>
            <pc:sldMk cId="2009744319" sldId="274"/>
            <ac:spMk id="8" creationId="{2D2B266D-3625-4584-A5C3-7D3F672CFF30}"/>
          </ac:spMkLst>
        </pc:spChg>
        <pc:spChg chg="add del">
          <ac:chgData name="Priya Tiwari Medical Oncology" userId="3ccd13784a0f19a7" providerId="LiveId" clId="{85E02870-2D5A-42BB-85C4-9822DF60945A}" dt="2024-12-19T09:10:46.879" v="1370" actId="26606"/>
          <ac:spMkLst>
            <pc:docMk/>
            <pc:sldMk cId="2009744319" sldId="274"/>
            <ac:spMk id="10" creationId="{2D2B266D-3625-4584-A5C3-7D3F672CFF30}"/>
          </ac:spMkLst>
        </pc:spChg>
        <pc:spChg chg="add del">
          <ac:chgData name="Priya Tiwari Medical Oncology" userId="3ccd13784a0f19a7" providerId="LiveId" clId="{85E02870-2D5A-42BB-85C4-9822DF60945A}" dt="2024-12-19T09:10:55.154" v="1372" actId="26606"/>
          <ac:spMkLst>
            <pc:docMk/>
            <pc:sldMk cId="2009744319" sldId="274"/>
            <ac:spMk id="12" creationId="{3540989C-C7B8-473B-BF87-6F2DA6A90006}"/>
          </ac:spMkLst>
        </pc:spChg>
        <pc:picChg chg="add mod">
          <ac:chgData name="Priya Tiwari Medical Oncology" userId="3ccd13784a0f19a7" providerId="LiveId" clId="{85E02870-2D5A-42BB-85C4-9822DF60945A}" dt="2024-12-19T09:14:10.910" v="1381" actId="14100"/>
          <ac:picMkLst>
            <pc:docMk/>
            <pc:sldMk cId="2009744319" sldId="274"/>
            <ac:picMk id="5" creationId="{FF8F2435-ED70-2B7D-DA40-C9D4E111052F}"/>
          </ac:picMkLst>
        </pc:picChg>
      </pc:sldChg>
      <pc:sldChg chg="add">
        <pc:chgData name="Priya Tiwari Medical Oncology" userId="3ccd13784a0f19a7" providerId="LiveId" clId="{85E02870-2D5A-42BB-85C4-9822DF60945A}" dt="2024-12-19T20:51:05.440" v="1879"/>
        <pc:sldMkLst>
          <pc:docMk/>
          <pc:sldMk cId="3552508984" sldId="274"/>
        </pc:sldMkLst>
      </pc:sldChg>
      <pc:sldChg chg="modSp new mod">
        <pc:chgData name="Priya Tiwari Medical Oncology" userId="3ccd13784a0f19a7" providerId="LiveId" clId="{85E02870-2D5A-42BB-85C4-9822DF60945A}" dt="2024-12-19T20:51:18.450" v="1880" actId="113"/>
        <pc:sldMkLst>
          <pc:docMk/>
          <pc:sldMk cId="1203182180" sldId="275"/>
        </pc:sldMkLst>
        <pc:spChg chg="mod">
          <ac:chgData name="Priya Tiwari Medical Oncology" userId="3ccd13784a0f19a7" providerId="LiveId" clId="{85E02870-2D5A-42BB-85C4-9822DF60945A}" dt="2024-12-19T09:17:37.556" v="1497" actId="20577"/>
          <ac:spMkLst>
            <pc:docMk/>
            <pc:sldMk cId="1203182180" sldId="275"/>
            <ac:spMk id="2" creationId="{2346724A-8C43-AFEC-19D2-996FAB322DE1}"/>
          </ac:spMkLst>
        </pc:spChg>
        <pc:spChg chg="mod">
          <ac:chgData name="Priya Tiwari Medical Oncology" userId="3ccd13784a0f19a7" providerId="LiveId" clId="{85E02870-2D5A-42BB-85C4-9822DF60945A}" dt="2024-12-19T20:51:18.450" v="1880" actId="113"/>
          <ac:spMkLst>
            <pc:docMk/>
            <pc:sldMk cId="1203182180" sldId="275"/>
            <ac:spMk id="3" creationId="{4AC378CC-9917-755E-CA3C-A585EA8018A5}"/>
          </ac:spMkLst>
        </pc:spChg>
      </pc:sldChg>
      <pc:sldChg chg="modSp new mod">
        <pc:chgData name="Priya Tiwari Medical Oncology" userId="3ccd13784a0f19a7" providerId="LiveId" clId="{85E02870-2D5A-42BB-85C4-9822DF60945A}" dt="2024-12-19T21:05:34.351" v="2125" actId="6549"/>
        <pc:sldMkLst>
          <pc:docMk/>
          <pc:sldMk cId="2061785608" sldId="276"/>
        </pc:sldMkLst>
        <pc:spChg chg="mod">
          <ac:chgData name="Priya Tiwari Medical Oncology" userId="3ccd13784a0f19a7" providerId="LiveId" clId="{85E02870-2D5A-42BB-85C4-9822DF60945A}" dt="2024-12-19T21:05:34.351" v="2125" actId="6549"/>
          <ac:spMkLst>
            <pc:docMk/>
            <pc:sldMk cId="2061785608" sldId="276"/>
            <ac:spMk id="2" creationId="{B4CA8055-29B0-5965-7C8A-1928F13E94E8}"/>
          </ac:spMkLst>
        </pc:spChg>
        <pc:spChg chg="mod">
          <ac:chgData name="Priya Tiwari Medical Oncology" userId="3ccd13784a0f19a7" providerId="LiveId" clId="{85E02870-2D5A-42BB-85C4-9822DF60945A}" dt="2024-12-19T20:51:29.572" v="1881" actId="113"/>
          <ac:spMkLst>
            <pc:docMk/>
            <pc:sldMk cId="2061785608" sldId="276"/>
            <ac:spMk id="3" creationId="{21E18494-59B1-D80B-27E1-3FD2EB612133}"/>
          </ac:spMkLst>
        </pc:spChg>
      </pc:sldChg>
      <pc:sldChg chg="addSp delSp modSp new mod setBg">
        <pc:chgData name="Priya Tiwari Medical Oncology" userId="3ccd13784a0f19a7" providerId="LiveId" clId="{85E02870-2D5A-42BB-85C4-9822DF60945A}" dt="2024-12-19T09:20:26.701" v="1731" actId="14100"/>
        <pc:sldMkLst>
          <pc:docMk/>
          <pc:sldMk cId="3724371813" sldId="277"/>
        </pc:sldMkLst>
        <pc:spChg chg="mod ord">
          <ac:chgData name="Priya Tiwari Medical Oncology" userId="3ccd13784a0f19a7" providerId="LiveId" clId="{85E02870-2D5A-42BB-85C4-9822DF60945A}" dt="2024-12-19T09:20:18.840" v="1728" actId="26606"/>
          <ac:spMkLst>
            <pc:docMk/>
            <pc:sldMk cId="3724371813" sldId="277"/>
            <ac:spMk id="2" creationId="{BF0382A9-B200-FDB6-E4EE-21FCD5E723B1}"/>
          </ac:spMkLst>
        </pc:spChg>
        <pc:spChg chg="add del">
          <ac:chgData name="Priya Tiwari Medical Oncology" userId="3ccd13784a0f19a7" providerId="LiveId" clId="{85E02870-2D5A-42BB-85C4-9822DF60945A}" dt="2024-12-19T09:20:18.840" v="1728" actId="26606"/>
          <ac:spMkLst>
            <pc:docMk/>
            <pc:sldMk cId="3724371813" sldId="277"/>
            <ac:spMk id="3" creationId="{0D2C348A-A6DB-77F1-3E4B-7049CA0E9299}"/>
          </ac:spMkLst>
        </pc:spChg>
        <pc:spChg chg="add del">
          <ac:chgData name="Priya Tiwari Medical Oncology" userId="3ccd13784a0f19a7" providerId="LiveId" clId="{85E02870-2D5A-42BB-85C4-9822DF60945A}" dt="2024-12-19T09:20:18.840" v="1728" actId="26606"/>
          <ac:spMkLst>
            <pc:docMk/>
            <pc:sldMk cId="3724371813" sldId="277"/>
            <ac:spMk id="10" creationId="{DA381740-063A-41A4-836D-85D14980EEF0}"/>
          </ac:spMkLst>
        </pc:spChg>
        <pc:spChg chg="add del">
          <ac:chgData name="Priya Tiwari Medical Oncology" userId="3ccd13784a0f19a7" providerId="LiveId" clId="{85E02870-2D5A-42BB-85C4-9822DF60945A}" dt="2024-12-19T09:20:18.840" v="1728" actId="26606"/>
          <ac:spMkLst>
            <pc:docMk/>
            <pc:sldMk cId="3724371813" sldId="277"/>
            <ac:spMk id="12" creationId="{678CC48C-9275-4EFA-9B84-8E818500B9C1}"/>
          </ac:spMkLst>
        </pc:spChg>
        <pc:spChg chg="add del">
          <ac:chgData name="Priya Tiwari Medical Oncology" userId="3ccd13784a0f19a7" providerId="LiveId" clId="{85E02870-2D5A-42BB-85C4-9822DF60945A}" dt="2024-12-19T09:20:18.840" v="1728" actId="26606"/>
          <ac:spMkLst>
            <pc:docMk/>
            <pc:sldMk cId="3724371813" sldId="277"/>
            <ac:spMk id="14" creationId="{0A324144-E9CF-4B12-A53E-FAC0D281D8B0}"/>
          </ac:spMkLst>
        </pc:spChg>
        <pc:picChg chg="add mod">
          <ac:chgData name="Priya Tiwari Medical Oncology" userId="3ccd13784a0f19a7" providerId="LiveId" clId="{85E02870-2D5A-42BB-85C4-9822DF60945A}" dt="2024-12-19T09:20:26.701" v="1731" actId="14100"/>
          <ac:picMkLst>
            <pc:docMk/>
            <pc:sldMk cId="3724371813" sldId="277"/>
            <ac:picMk id="5" creationId="{A8764C64-69DE-BC8D-D409-8DF7978DC44A}"/>
          </ac:picMkLst>
        </pc:picChg>
      </pc:sldChg>
      <pc:sldChg chg="modSp new mod">
        <pc:chgData name="Priya Tiwari Medical Oncology" userId="3ccd13784a0f19a7" providerId="LiveId" clId="{85E02870-2D5A-42BB-85C4-9822DF60945A}" dt="2024-12-19T20:51:37.867" v="1883" actId="207"/>
        <pc:sldMkLst>
          <pc:docMk/>
          <pc:sldMk cId="3689092802" sldId="278"/>
        </pc:sldMkLst>
        <pc:spChg chg="mod">
          <ac:chgData name="Priya Tiwari Medical Oncology" userId="3ccd13784a0f19a7" providerId="LiveId" clId="{85E02870-2D5A-42BB-85C4-9822DF60945A}" dt="2024-12-19T09:21:08.184" v="1821" actId="20577"/>
          <ac:spMkLst>
            <pc:docMk/>
            <pc:sldMk cId="3689092802" sldId="278"/>
            <ac:spMk id="2" creationId="{0C5A434A-E998-F765-188E-D42A872CA69D}"/>
          </ac:spMkLst>
        </pc:spChg>
        <pc:spChg chg="mod">
          <ac:chgData name="Priya Tiwari Medical Oncology" userId="3ccd13784a0f19a7" providerId="LiveId" clId="{85E02870-2D5A-42BB-85C4-9822DF60945A}" dt="2024-12-19T20:51:37.867" v="1883" actId="207"/>
          <ac:spMkLst>
            <pc:docMk/>
            <pc:sldMk cId="3689092802" sldId="278"/>
            <ac:spMk id="3" creationId="{AA3106D8-5AB6-A826-A78B-CB08BB05DED8}"/>
          </ac:spMkLst>
        </pc:spChg>
      </pc:sldChg>
      <pc:sldChg chg="modSp add mod">
        <pc:chgData name="Priya Tiwari Medical Oncology" userId="3ccd13784a0f19a7" providerId="LiveId" clId="{85E02870-2D5A-42BB-85C4-9822DF60945A}" dt="2024-12-19T20:54:45.522" v="2003" actId="207"/>
        <pc:sldMkLst>
          <pc:docMk/>
          <pc:sldMk cId="1331861519" sldId="279"/>
        </pc:sldMkLst>
        <pc:spChg chg="mod">
          <ac:chgData name="Priya Tiwari Medical Oncology" userId="3ccd13784a0f19a7" providerId="LiveId" clId="{85E02870-2D5A-42BB-85C4-9822DF60945A}" dt="2024-12-19T20:54:45.522" v="2003" actId="207"/>
          <ac:spMkLst>
            <pc:docMk/>
            <pc:sldMk cId="1331861519" sldId="279"/>
            <ac:spMk id="3" creationId="{86910FAC-99E2-CF21-FD68-1EAFD287907A}"/>
          </ac:spMkLst>
        </pc:spChg>
      </pc:sldChg>
      <pc:sldChg chg="modSp new del mod">
        <pc:chgData name="Priya Tiwari Medical Oncology" userId="3ccd13784a0f19a7" providerId="LiveId" clId="{85E02870-2D5A-42BB-85C4-9822DF60945A}" dt="2024-12-19T20:52:12.383" v="1910" actId="2696"/>
        <pc:sldMkLst>
          <pc:docMk/>
          <pc:sldMk cId="3292030234" sldId="279"/>
        </pc:sldMkLst>
        <pc:spChg chg="mod">
          <ac:chgData name="Priya Tiwari Medical Oncology" userId="3ccd13784a0f19a7" providerId="LiveId" clId="{85E02870-2D5A-42BB-85C4-9822DF60945A}" dt="2024-12-19T20:52:05.254" v="1909" actId="20577"/>
          <ac:spMkLst>
            <pc:docMk/>
            <pc:sldMk cId="3292030234" sldId="279"/>
            <ac:spMk id="2" creationId="{4EF48A4E-442B-16FE-60B8-230065F1386A}"/>
          </ac:spMkLst>
        </pc:spChg>
      </pc:sldChg>
      <pc:sldChg chg="modSp new mod">
        <pc:chgData name="Priya Tiwari Medical Oncology" userId="3ccd13784a0f19a7" providerId="LiveId" clId="{85E02870-2D5A-42BB-85C4-9822DF60945A}" dt="2024-12-19T20:55:42.903" v="2116" actId="113"/>
        <pc:sldMkLst>
          <pc:docMk/>
          <pc:sldMk cId="3951970597" sldId="280"/>
        </pc:sldMkLst>
        <pc:spChg chg="mod">
          <ac:chgData name="Priya Tiwari Medical Oncology" userId="3ccd13784a0f19a7" providerId="LiveId" clId="{85E02870-2D5A-42BB-85C4-9822DF60945A}" dt="2024-12-19T20:54:57.797" v="2024" actId="20577"/>
          <ac:spMkLst>
            <pc:docMk/>
            <pc:sldMk cId="3951970597" sldId="280"/>
            <ac:spMk id="2" creationId="{C4513832-062B-2ACE-049B-16BD9E83B49C}"/>
          </ac:spMkLst>
        </pc:spChg>
        <pc:spChg chg="mod">
          <ac:chgData name="Priya Tiwari Medical Oncology" userId="3ccd13784a0f19a7" providerId="LiveId" clId="{85E02870-2D5A-42BB-85C4-9822DF60945A}" dt="2024-12-19T20:55:42.903" v="2116" actId="113"/>
          <ac:spMkLst>
            <pc:docMk/>
            <pc:sldMk cId="3951970597" sldId="280"/>
            <ac:spMk id="3" creationId="{0C6875C7-8D1E-C436-BE81-919003A4E35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9884EF-6FDC-4C6A-98B7-A60502ED33C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74AC17C-9322-4F4A-A7A0-32E49A3477C1}">
      <dgm:prSet/>
      <dgm:spPr/>
      <dgm:t>
        <a:bodyPr/>
        <a:lstStyle/>
        <a:p>
          <a:r>
            <a:rPr lang="en-IN" b="1"/>
            <a:t>Extent of the disease </a:t>
          </a:r>
          <a:endParaRPr lang="en-US"/>
        </a:p>
      </dgm:t>
    </dgm:pt>
    <dgm:pt modelId="{7B9D502A-EF9E-497C-9E7F-E81F7E45E6B6}" type="parTrans" cxnId="{0746329E-F004-4D39-8D73-9FBAC6C448B9}">
      <dgm:prSet/>
      <dgm:spPr/>
      <dgm:t>
        <a:bodyPr/>
        <a:lstStyle/>
        <a:p>
          <a:endParaRPr lang="en-US"/>
        </a:p>
      </dgm:t>
    </dgm:pt>
    <dgm:pt modelId="{96D3B92F-40C3-4716-856B-A6A5BD28B020}" type="sibTrans" cxnId="{0746329E-F004-4D39-8D73-9FBAC6C448B9}">
      <dgm:prSet/>
      <dgm:spPr/>
      <dgm:t>
        <a:bodyPr/>
        <a:lstStyle/>
        <a:p>
          <a:endParaRPr lang="en-US"/>
        </a:p>
      </dgm:t>
    </dgm:pt>
    <dgm:pt modelId="{FB880179-48C6-4668-BD5B-9A8CEE4119E3}">
      <dgm:prSet/>
      <dgm:spPr/>
      <dgm:t>
        <a:bodyPr/>
        <a:lstStyle/>
        <a:p>
          <a:r>
            <a:rPr lang="en-IN" b="1"/>
            <a:t>Comorbidities </a:t>
          </a:r>
          <a:endParaRPr lang="en-US"/>
        </a:p>
      </dgm:t>
    </dgm:pt>
    <dgm:pt modelId="{F5B0EF82-EBB1-40FD-9916-2D919438292C}" type="parTrans" cxnId="{BB03C333-F1D2-4213-8C34-05D0DCFB0910}">
      <dgm:prSet/>
      <dgm:spPr/>
      <dgm:t>
        <a:bodyPr/>
        <a:lstStyle/>
        <a:p>
          <a:endParaRPr lang="en-US"/>
        </a:p>
      </dgm:t>
    </dgm:pt>
    <dgm:pt modelId="{6F241A8C-D241-454C-AC37-0488E40F2F12}" type="sibTrans" cxnId="{BB03C333-F1D2-4213-8C34-05D0DCFB0910}">
      <dgm:prSet/>
      <dgm:spPr/>
      <dgm:t>
        <a:bodyPr/>
        <a:lstStyle/>
        <a:p>
          <a:endParaRPr lang="en-US"/>
        </a:p>
      </dgm:t>
    </dgm:pt>
    <dgm:pt modelId="{2FF3897F-B322-4232-AD59-B9925CB514C7}" type="pres">
      <dgm:prSet presAssocID="{9F9884EF-6FDC-4C6A-98B7-A60502ED33C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EAFE787-0515-4AD2-9264-5759D20108FB}" type="pres">
      <dgm:prSet presAssocID="{874AC17C-9322-4F4A-A7A0-32E49A3477C1}" presName="hierRoot1" presStyleCnt="0"/>
      <dgm:spPr/>
    </dgm:pt>
    <dgm:pt modelId="{DDEB4286-12BC-4164-9702-A44510026D3D}" type="pres">
      <dgm:prSet presAssocID="{874AC17C-9322-4F4A-A7A0-32E49A3477C1}" presName="composite" presStyleCnt="0"/>
      <dgm:spPr/>
    </dgm:pt>
    <dgm:pt modelId="{65748500-FB3E-4149-8C39-F40040B6A303}" type="pres">
      <dgm:prSet presAssocID="{874AC17C-9322-4F4A-A7A0-32E49A3477C1}" presName="background" presStyleLbl="node0" presStyleIdx="0" presStyleCnt="2"/>
      <dgm:spPr/>
    </dgm:pt>
    <dgm:pt modelId="{D5DD73E5-53C7-453A-B74A-3EF351227BB1}" type="pres">
      <dgm:prSet presAssocID="{874AC17C-9322-4F4A-A7A0-32E49A3477C1}" presName="text" presStyleLbl="fgAcc0" presStyleIdx="0" presStyleCnt="2">
        <dgm:presLayoutVars>
          <dgm:chPref val="3"/>
        </dgm:presLayoutVars>
      </dgm:prSet>
      <dgm:spPr/>
    </dgm:pt>
    <dgm:pt modelId="{CA0BEC46-9777-4F5B-BB87-401CE0DBB119}" type="pres">
      <dgm:prSet presAssocID="{874AC17C-9322-4F4A-A7A0-32E49A3477C1}" presName="hierChild2" presStyleCnt="0"/>
      <dgm:spPr/>
    </dgm:pt>
    <dgm:pt modelId="{A02DE42C-E495-4109-A664-25A7C0E8C44C}" type="pres">
      <dgm:prSet presAssocID="{FB880179-48C6-4668-BD5B-9A8CEE4119E3}" presName="hierRoot1" presStyleCnt="0"/>
      <dgm:spPr/>
    </dgm:pt>
    <dgm:pt modelId="{A037A665-28AF-4A52-A074-C5E1D307D1E0}" type="pres">
      <dgm:prSet presAssocID="{FB880179-48C6-4668-BD5B-9A8CEE4119E3}" presName="composite" presStyleCnt="0"/>
      <dgm:spPr/>
    </dgm:pt>
    <dgm:pt modelId="{785262D3-B9BB-4995-B270-55AC2D7C64A9}" type="pres">
      <dgm:prSet presAssocID="{FB880179-48C6-4668-BD5B-9A8CEE4119E3}" presName="background" presStyleLbl="node0" presStyleIdx="1" presStyleCnt="2"/>
      <dgm:spPr/>
    </dgm:pt>
    <dgm:pt modelId="{5D45D58B-5059-460F-99A3-91DF6BE063DF}" type="pres">
      <dgm:prSet presAssocID="{FB880179-48C6-4668-BD5B-9A8CEE4119E3}" presName="text" presStyleLbl="fgAcc0" presStyleIdx="1" presStyleCnt="2">
        <dgm:presLayoutVars>
          <dgm:chPref val="3"/>
        </dgm:presLayoutVars>
      </dgm:prSet>
      <dgm:spPr/>
    </dgm:pt>
    <dgm:pt modelId="{7C0C5B01-1CC6-461E-A94B-1E735878899E}" type="pres">
      <dgm:prSet presAssocID="{FB880179-48C6-4668-BD5B-9A8CEE4119E3}" presName="hierChild2" presStyleCnt="0"/>
      <dgm:spPr/>
    </dgm:pt>
  </dgm:ptLst>
  <dgm:cxnLst>
    <dgm:cxn modelId="{BB03C333-F1D2-4213-8C34-05D0DCFB0910}" srcId="{9F9884EF-6FDC-4C6A-98B7-A60502ED33CA}" destId="{FB880179-48C6-4668-BD5B-9A8CEE4119E3}" srcOrd="1" destOrd="0" parTransId="{F5B0EF82-EBB1-40FD-9916-2D919438292C}" sibTransId="{6F241A8C-D241-454C-AC37-0488E40F2F12}"/>
    <dgm:cxn modelId="{A4D29167-2508-40E2-B8E8-F98ACB339087}" type="presOf" srcId="{9F9884EF-6FDC-4C6A-98B7-A60502ED33CA}" destId="{2FF3897F-B322-4232-AD59-B9925CB514C7}" srcOrd="0" destOrd="0" presId="urn:microsoft.com/office/officeart/2005/8/layout/hierarchy1"/>
    <dgm:cxn modelId="{0746329E-F004-4D39-8D73-9FBAC6C448B9}" srcId="{9F9884EF-6FDC-4C6A-98B7-A60502ED33CA}" destId="{874AC17C-9322-4F4A-A7A0-32E49A3477C1}" srcOrd="0" destOrd="0" parTransId="{7B9D502A-EF9E-497C-9E7F-E81F7E45E6B6}" sibTransId="{96D3B92F-40C3-4716-856B-A6A5BD28B020}"/>
    <dgm:cxn modelId="{B39706AB-D7A6-4E15-951D-BB1BF05D3609}" type="presOf" srcId="{874AC17C-9322-4F4A-A7A0-32E49A3477C1}" destId="{D5DD73E5-53C7-453A-B74A-3EF351227BB1}" srcOrd="0" destOrd="0" presId="urn:microsoft.com/office/officeart/2005/8/layout/hierarchy1"/>
    <dgm:cxn modelId="{2CD3DBBF-E56A-4378-8867-27D5201D6899}" type="presOf" srcId="{FB880179-48C6-4668-BD5B-9A8CEE4119E3}" destId="{5D45D58B-5059-460F-99A3-91DF6BE063DF}" srcOrd="0" destOrd="0" presId="urn:microsoft.com/office/officeart/2005/8/layout/hierarchy1"/>
    <dgm:cxn modelId="{E044A4B6-2B54-4B57-A294-432061C899DE}" type="presParOf" srcId="{2FF3897F-B322-4232-AD59-B9925CB514C7}" destId="{BEAFE787-0515-4AD2-9264-5759D20108FB}" srcOrd="0" destOrd="0" presId="urn:microsoft.com/office/officeart/2005/8/layout/hierarchy1"/>
    <dgm:cxn modelId="{F782C86D-4FDB-4409-A87F-74533354A574}" type="presParOf" srcId="{BEAFE787-0515-4AD2-9264-5759D20108FB}" destId="{DDEB4286-12BC-4164-9702-A44510026D3D}" srcOrd="0" destOrd="0" presId="urn:microsoft.com/office/officeart/2005/8/layout/hierarchy1"/>
    <dgm:cxn modelId="{393F0F9C-B67F-490C-9BD2-B3A9E2A3BE13}" type="presParOf" srcId="{DDEB4286-12BC-4164-9702-A44510026D3D}" destId="{65748500-FB3E-4149-8C39-F40040B6A303}" srcOrd="0" destOrd="0" presId="urn:microsoft.com/office/officeart/2005/8/layout/hierarchy1"/>
    <dgm:cxn modelId="{30E0575D-677D-4864-8C0E-A22B3A7DCA46}" type="presParOf" srcId="{DDEB4286-12BC-4164-9702-A44510026D3D}" destId="{D5DD73E5-53C7-453A-B74A-3EF351227BB1}" srcOrd="1" destOrd="0" presId="urn:microsoft.com/office/officeart/2005/8/layout/hierarchy1"/>
    <dgm:cxn modelId="{9A84564E-91E8-46BA-9B48-5E207C0B24E9}" type="presParOf" srcId="{BEAFE787-0515-4AD2-9264-5759D20108FB}" destId="{CA0BEC46-9777-4F5B-BB87-401CE0DBB119}" srcOrd="1" destOrd="0" presId="urn:microsoft.com/office/officeart/2005/8/layout/hierarchy1"/>
    <dgm:cxn modelId="{A75FBF0D-447C-4A7B-8B25-E65DE4E3FDA0}" type="presParOf" srcId="{2FF3897F-B322-4232-AD59-B9925CB514C7}" destId="{A02DE42C-E495-4109-A664-25A7C0E8C44C}" srcOrd="1" destOrd="0" presId="urn:microsoft.com/office/officeart/2005/8/layout/hierarchy1"/>
    <dgm:cxn modelId="{373C9AE1-78AF-421A-92BD-0B699D7752C3}" type="presParOf" srcId="{A02DE42C-E495-4109-A664-25A7C0E8C44C}" destId="{A037A665-28AF-4A52-A074-C5E1D307D1E0}" srcOrd="0" destOrd="0" presId="urn:microsoft.com/office/officeart/2005/8/layout/hierarchy1"/>
    <dgm:cxn modelId="{3181E49D-8EF6-4C7F-8D6A-B3FEE8727097}" type="presParOf" srcId="{A037A665-28AF-4A52-A074-C5E1D307D1E0}" destId="{785262D3-B9BB-4995-B270-55AC2D7C64A9}" srcOrd="0" destOrd="0" presId="urn:microsoft.com/office/officeart/2005/8/layout/hierarchy1"/>
    <dgm:cxn modelId="{8D126F11-7BEA-461F-950B-66B11233EC95}" type="presParOf" srcId="{A037A665-28AF-4A52-A074-C5E1D307D1E0}" destId="{5D45D58B-5059-460F-99A3-91DF6BE063DF}" srcOrd="1" destOrd="0" presId="urn:microsoft.com/office/officeart/2005/8/layout/hierarchy1"/>
    <dgm:cxn modelId="{265A95CC-771A-4B5E-8149-D7327FE94681}" type="presParOf" srcId="{A02DE42C-E495-4109-A664-25A7C0E8C44C}" destId="{7C0C5B01-1CC6-461E-A94B-1E735878899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48500-FB3E-4149-8C39-F40040B6A303}">
      <dsp:nvSpPr>
        <dsp:cNvPr id="0" name=""/>
        <dsp:cNvSpPr/>
      </dsp:nvSpPr>
      <dsp:spPr>
        <a:xfrm>
          <a:off x="1332" y="7648"/>
          <a:ext cx="4677087" cy="2969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DD73E5-53C7-453A-B74A-3EF351227BB1}">
      <dsp:nvSpPr>
        <dsp:cNvPr id="0" name=""/>
        <dsp:cNvSpPr/>
      </dsp:nvSpPr>
      <dsp:spPr>
        <a:xfrm>
          <a:off x="521008" y="501341"/>
          <a:ext cx="4677087" cy="2969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6500" b="1" kern="1200"/>
            <a:t>Extent of the disease </a:t>
          </a:r>
          <a:endParaRPr lang="en-US" sz="6500" kern="1200"/>
        </a:p>
      </dsp:txBody>
      <dsp:txXfrm>
        <a:off x="607995" y="588328"/>
        <a:ext cx="4503113" cy="2795976"/>
      </dsp:txXfrm>
    </dsp:sp>
    <dsp:sp modelId="{785262D3-B9BB-4995-B270-55AC2D7C64A9}">
      <dsp:nvSpPr>
        <dsp:cNvPr id="0" name=""/>
        <dsp:cNvSpPr/>
      </dsp:nvSpPr>
      <dsp:spPr>
        <a:xfrm>
          <a:off x="5717772" y="7648"/>
          <a:ext cx="4677087" cy="2969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5D58B-5059-460F-99A3-91DF6BE063DF}">
      <dsp:nvSpPr>
        <dsp:cNvPr id="0" name=""/>
        <dsp:cNvSpPr/>
      </dsp:nvSpPr>
      <dsp:spPr>
        <a:xfrm>
          <a:off x="6237449" y="501341"/>
          <a:ext cx="4677087" cy="29699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6500" b="1" kern="1200"/>
            <a:t>Comorbidities </a:t>
          </a:r>
          <a:endParaRPr lang="en-US" sz="6500" kern="1200"/>
        </a:p>
      </dsp:txBody>
      <dsp:txXfrm>
        <a:off x="6324436" y="588328"/>
        <a:ext cx="4503113" cy="2795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D8FBF-2748-445C-A0DC-DEC862C4B652}" type="datetimeFigureOut">
              <a:rPr lang="en-IN" smtClean="0"/>
              <a:t>20-12-2024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294F6-ACCB-49FD-8BF7-2ECA56E530A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737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Concomitant chemoradiation clearly improves locoregional control, can facilitate organ preservation, and has a beneficial impact on survival. But there are negative effects as well: The incidence of severe acute mucositis goes up 2-fold and in some cases 3-fold; there is often a tendency to use this approach excessively, sometimes in patients with earlier-stage disease; and there can be long-term functional deficits in speech, swallowing, and mobility even with preservation of head and neck organs.</a:t>
            </a:r>
          </a:p>
          <a:p>
            <a:pPr algn="l" rtl="0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8294F6-ACCB-49FD-8BF7-2ECA56E530A2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771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5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4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92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87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83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6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5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5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93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1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346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19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B2001-9C0B-27AE-87C0-15ADB7C95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1544427"/>
            <a:ext cx="3734014" cy="3566160"/>
          </a:xfrm>
        </p:spPr>
        <p:txBody>
          <a:bodyPr anchor="b">
            <a:normAutofit fontScale="90000"/>
          </a:bodyPr>
          <a:lstStyle/>
          <a:p>
            <a:r>
              <a:rPr lang="en-IN" sz="8000" dirty="0"/>
              <a:t>Head and neck cancer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44695-0E7D-81C5-DAEB-E23386880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A7A259"/>
          </a:solidFill>
          <a:ln w="38100" cap="rnd">
            <a:solidFill>
              <a:srgbClr val="A7A259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Jigsaw puzzles in plastic figures">
            <a:extLst>
              <a:ext uri="{FF2B5EF4-FFF2-40B4-BE49-F238E27FC236}">
                <a16:creationId xmlns:a16="http://schemas.microsoft.com/office/drawing/2014/main" id="{2DC589A2-745C-A0D9-8DB6-5F130F4B96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54" r="1318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2520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D8237-8A94-B984-DEDF-A5A1A084C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Diagnosis and extent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F4294-DE66-558F-F8E4-321F6035D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Diagnosis is confirmed by biopsy.</a:t>
            </a: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CT neck, </a:t>
            </a:r>
            <a:r>
              <a:rPr lang="en-US" sz="1800" b="0" i="0" u="none" strike="noStrike" dirty="0" err="1">
                <a:effectLst/>
                <a:latin typeface="Arial" panose="020B0604020202020204" pitchFamily="34" charset="0"/>
              </a:rPr>
              <a:t>CxR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, If feasible triple endoscopy and or CT-PET scan to look for </a:t>
            </a:r>
            <a:r>
              <a:rPr lang="en-US" sz="1800" b="0" i="0" u="none" strike="noStrike" dirty="0" err="1">
                <a:effectLst/>
                <a:latin typeface="Arial" panose="020B0604020202020204" pitchFamily="34" charset="0"/>
              </a:rPr>
              <a:t>mets</a:t>
            </a:r>
            <a:r>
              <a:rPr lang="en-US" sz="1800" b="0" i="0" u="none" strike="noStrike" dirty="0">
                <a:effectLst/>
                <a:latin typeface="Arial" panose="020B0604020202020204" pitchFamily="34" charset="0"/>
              </a:rPr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3378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8FFD6-122B-AA66-F823-8FE8D477A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Outcomes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0446E-1A3B-4BFF-ED31-653DD865D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Stages I and II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1/3 of patients</a:t>
            </a:r>
            <a:endParaRPr lang="en-US" sz="1300" b="0" i="0" u="none" strike="noStrike" dirty="0">
              <a:effectLst/>
              <a:latin typeface="Arial" panose="020B0604020202020204" pitchFamily="34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Curative results: 60% to 80%</a:t>
            </a:r>
            <a:endParaRPr lang="en-US" sz="1300" b="0" i="0" u="none" strike="noStrike" dirty="0">
              <a:effectLst/>
              <a:latin typeface="Arial" panose="020B0604020202020204" pitchFamily="34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SPTs: greater risk than recurrence</a:t>
            </a:r>
            <a:endParaRPr lang="en-US" sz="1300" b="0" i="0" u="none" strike="noStrike" dirty="0">
              <a:effectLst/>
              <a:latin typeface="Arial" panose="020B0604020202020204" pitchFamily="34" charset="0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Stages III and IV</a:t>
            </a: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2/3 of patients</a:t>
            </a:r>
            <a:endParaRPr lang="en-US" sz="1300" b="0" i="0" u="none" strike="noStrike" dirty="0">
              <a:effectLst/>
              <a:latin typeface="Arial" panose="020B0604020202020204" pitchFamily="34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Multimodal treatment</a:t>
            </a:r>
            <a:endParaRPr lang="en-US" sz="1300" b="0" i="0" u="none" strike="noStrike" dirty="0">
              <a:effectLst/>
              <a:latin typeface="Arial" panose="020B0604020202020204" pitchFamily="34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40% to 80% local recurrence</a:t>
            </a:r>
            <a:endParaRPr lang="en-US" sz="1300" b="0" i="0" u="none" strike="noStrike" dirty="0">
              <a:effectLst/>
              <a:latin typeface="Arial" panose="020B0604020202020204" pitchFamily="34" charset="0"/>
            </a:endParaRPr>
          </a:p>
          <a:p>
            <a:pPr marL="742950" lvl="1" indent="-285750" algn="l" rtl="0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effectLst/>
                <a:latin typeface="Arial" panose="020B0604020202020204" pitchFamily="34" charset="0"/>
              </a:rPr>
              <a:t>10% to 30% distant disease</a:t>
            </a:r>
            <a:endParaRPr lang="en-US" sz="1300" b="0" i="0" u="none" strike="noStrike" dirty="0">
              <a:effectLst/>
              <a:latin typeface="Arial" panose="020B0604020202020204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64971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1E78B-6793-5FD8-36E3-840C6A0D5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MDT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0F7B5-E1D6-CFD2-DF49-F66091769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4129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D0917-6184-04B5-1705-21CA4B6CA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Treatment options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E21B6-D14D-EE8C-FC16-23A397E85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Surgery </a:t>
            </a:r>
          </a:p>
          <a:p>
            <a:r>
              <a:rPr lang="en-IN" dirty="0"/>
              <a:t>Radiation therapy</a:t>
            </a:r>
          </a:p>
          <a:p>
            <a:r>
              <a:rPr lang="en-IN" dirty="0"/>
              <a:t>Chemotherapy</a:t>
            </a:r>
          </a:p>
          <a:p>
            <a:r>
              <a:rPr lang="en-IN" dirty="0"/>
              <a:t>Immunotherapy</a:t>
            </a:r>
          </a:p>
          <a:p>
            <a:r>
              <a:rPr lang="en-IN" dirty="0" err="1"/>
              <a:t>Targete</a:t>
            </a:r>
            <a:r>
              <a:rPr lang="en-IN" dirty="0"/>
              <a:t> therapy</a:t>
            </a:r>
          </a:p>
          <a:p>
            <a:r>
              <a:rPr lang="en-IN" dirty="0"/>
              <a:t>Dietician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7044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FF574-9067-90D7-DE48-42670194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Surgery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207C1-3680-E864-0DAA-B0528C908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sz="3200" b="1" dirty="0"/>
              <a:t>Dedicated head and neck cancer surgeon</a:t>
            </a:r>
          </a:p>
          <a:p>
            <a:r>
              <a:rPr lang="en-IN" sz="3200" b="1" dirty="0"/>
              <a:t>Every case is discussed in MDT </a:t>
            </a:r>
          </a:p>
          <a:p>
            <a:r>
              <a:rPr lang="en-IN" sz="3200" b="1" dirty="0"/>
              <a:t>Important is surgical resection of primary site with reconstruction as needed and lymph node dissection of the draining lymph nodes</a:t>
            </a:r>
          </a:p>
          <a:p>
            <a:r>
              <a:rPr lang="en-IN" sz="3200" b="1" dirty="0"/>
              <a:t>Sometimes chemotherapy is given before surgery to facilitate surgical resection by achieving down sizing</a:t>
            </a:r>
          </a:p>
          <a:p>
            <a:r>
              <a:rPr lang="en-IN" sz="3200" b="1" dirty="0"/>
              <a:t>Preferred modality for cancer of anterior 2/3 of tongue, cheek, alveolus</a:t>
            </a:r>
          </a:p>
          <a:p>
            <a:r>
              <a:rPr lang="en-IN" sz="3200" b="1" dirty="0"/>
              <a:t>Sometimes post operative course requires further treatment using radiation or  chemotherapy</a:t>
            </a:r>
          </a:p>
        </p:txBody>
      </p:sp>
    </p:spTree>
    <p:extLst>
      <p:ext uri="{BB962C8B-B14F-4D97-AF65-F5344CB8AC3E}">
        <p14:creationId xmlns:p14="http://schemas.microsoft.com/office/powerpoint/2010/main" val="2026973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D2F0E-6910-9D71-D8D3-DC907D72A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Radiation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F0386-8DBD-F74B-F87F-02633A3B4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600" b="1" dirty="0"/>
              <a:t>To put it simply, it is  rays to kill cancer cells</a:t>
            </a:r>
          </a:p>
          <a:p>
            <a:r>
              <a:rPr lang="en-IN" sz="3600" b="1" dirty="0"/>
              <a:t>At many sites, it is not feasible to remove cancer by surgery </a:t>
            </a:r>
          </a:p>
          <a:p>
            <a:r>
              <a:rPr lang="en-IN" sz="3600" b="1" dirty="0"/>
              <a:t>Hence radiation is used to burn cancer cells</a:t>
            </a:r>
          </a:p>
          <a:p>
            <a:r>
              <a:rPr lang="en-IN" sz="3600" b="1" dirty="0"/>
              <a:t>Sometimes chemotherapy is given before or during radiation to improve cancer killing</a:t>
            </a:r>
          </a:p>
          <a:p>
            <a:r>
              <a:rPr lang="en-IN" sz="3600" b="1" dirty="0"/>
              <a:t>Preferred modality for nasopharynx, Oropharynx, posterior 2/.3 of tongue including base of the tongue</a:t>
            </a:r>
          </a:p>
          <a:p>
            <a:endParaRPr lang="en-IN" sz="3600" b="1" dirty="0"/>
          </a:p>
        </p:txBody>
      </p:sp>
    </p:spTree>
    <p:extLst>
      <p:ext uri="{BB962C8B-B14F-4D97-AF65-F5344CB8AC3E}">
        <p14:creationId xmlns:p14="http://schemas.microsoft.com/office/powerpoint/2010/main" val="53144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304DC-72BF-4E54-2F2E-B3AF5E9AE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CEA04-88EA-257B-6173-4096CBF79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CE7555-7ED5-C022-5D69-3CBB47A44671}"/>
              </a:ext>
            </a:extLst>
          </p:cNvPr>
          <p:cNvSpPr/>
          <p:nvPr/>
        </p:nvSpPr>
        <p:spPr>
          <a:xfrm>
            <a:off x="5034115" y="365125"/>
            <a:ext cx="2182761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600" dirty="0">
                <a:latin typeface="Abadi" panose="020B0604020104020204" pitchFamily="34" charset="0"/>
              </a:rPr>
              <a:t>MDT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F0D170-3CDF-2453-1B5C-2D8ADE1019E5}"/>
              </a:ext>
            </a:extLst>
          </p:cNvPr>
          <p:cNvSpPr/>
          <p:nvPr/>
        </p:nvSpPr>
        <p:spPr>
          <a:xfrm>
            <a:off x="226142" y="1582994"/>
            <a:ext cx="3578942" cy="10717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Small lesion at an area easily amenable to surgery  </a:t>
            </a:r>
            <a:r>
              <a:rPr lang="en-IN" dirty="0" err="1">
                <a:solidFill>
                  <a:schemeClr val="tx1"/>
                </a:solidFill>
                <a:latin typeface="Abadi" panose="020F0502020204030204" pitchFamily="34" charset="0"/>
              </a:rPr>
              <a:t>e.g.lip</a:t>
            </a:r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, cheek gum, tongue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7469AA-0A87-70D5-A1DE-F5F00CCA3393}"/>
              </a:ext>
            </a:extLst>
          </p:cNvPr>
          <p:cNvSpPr/>
          <p:nvPr/>
        </p:nvSpPr>
        <p:spPr>
          <a:xfrm>
            <a:off x="226141" y="2908557"/>
            <a:ext cx="3578943" cy="158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Surgery and assessment of postoperative histopathology/biopsy sample </a:t>
            </a:r>
          </a:p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Surgery includes excision of lesion with clear margins and draining lymph nodes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9B7B0A-3F89-DA3D-2D3D-F19FF96F909E}"/>
              </a:ext>
            </a:extLst>
          </p:cNvPr>
          <p:cNvSpPr/>
          <p:nvPr/>
        </p:nvSpPr>
        <p:spPr>
          <a:xfrm>
            <a:off x="226140" y="5181600"/>
            <a:ext cx="3578941" cy="10717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Depending on extent of disease in surgical specimen , post operative chemotherapy or chemo-radiation is done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98BB1A-EE0E-FC12-A80C-A5492056C981}"/>
              </a:ext>
            </a:extLst>
          </p:cNvPr>
          <p:cNvSpPr/>
          <p:nvPr/>
        </p:nvSpPr>
        <p:spPr>
          <a:xfrm>
            <a:off x="4227872" y="1690688"/>
            <a:ext cx="239907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Large lesion at a site amenable to surgery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1760B0-E7A9-C425-AF62-BD2E0B62D493}"/>
              </a:ext>
            </a:extLst>
          </p:cNvPr>
          <p:cNvSpPr/>
          <p:nvPr/>
        </p:nvSpPr>
        <p:spPr>
          <a:xfrm>
            <a:off x="4227872" y="3274142"/>
            <a:ext cx="239907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Chemotherapy followed by surgery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622EE6-C78B-17CC-C1E2-57AA3964FA8F}"/>
              </a:ext>
            </a:extLst>
          </p:cNvPr>
          <p:cNvSpPr/>
          <p:nvPr/>
        </p:nvSpPr>
        <p:spPr>
          <a:xfrm>
            <a:off x="4227872" y="5220931"/>
            <a:ext cx="2399069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Usually given post operative chemo radiation also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28D7D6-C162-5D7F-52B1-31B7ED2C30FD}"/>
              </a:ext>
            </a:extLst>
          </p:cNvPr>
          <p:cNvSpPr/>
          <p:nvPr/>
        </p:nvSpPr>
        <p:spPr>
          <a:xfrm>
            <a:off x="6921910" y="1732286"/>
            <a:ext cx="1868130" cy="9322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Lesion at a site where surgery not feasible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827624-F5A2-E829-246A-0BE20BCCBC9C}"/>
              </a:ext>
            </a:extLst>
          </p:cNvPr>
          <p:cNvSpPr/>
          <p:nvPr/>
        </p:nvSpPr>
        <p:spPr>
          <a:xfrm>
            <a:off x="6902245" y="3274142"/>
            <a:ext cx="1956619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Then radiation or chemoradiation is done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FF9655-E67D-03C1-43C6-63703FBFDB83}"/>
              </a:ext>
            </a:extLst>
          </p:cNvPr>
          <p:cNvSpPr/>
          <p:nvPr/>
        </p:nvSpPr>
        <p:spPr>
          <a:xfrm>
            <a:off x="9212828" y="1700973"/>
            <a:ext cx="2300746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Advance cancer or metastatic caners</a:t>
            </a:r>
          </a:p>
          <a:p>
            <a:pPr algn="ctr"/>
            <a:endParaRPr lang="en-IN" dirty="0">
              <a:solidFill>
                <a:schemeClr val="tx1"/>
              </a:solidFill>
              <a:latin typeface="Abad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20A2AE-6D97-6BF6-BAC8-64187625949B}"/>
              </a:ext>
            </a:extLst>
          </p:cNvPr>
          <p:cNvSpPr/>
          <p:nvPr/>
        </p:nvSpPr>
        <p:spPr>
          <a:xfrm>
            <a:off x="9146458" y="3264309"/>
            <a:ext cx="263013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To be treated with palliative intent and prolong life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6CAED7-587D-E4C2-C538-38E5ED9FD9D2}"/>
              </a:ext>
            </a:extLst>
          </p:cNvPr>
          <p:cNvSpPr/>
          <p:nvPr/>
        </p:nvSpPr>
        <p:spPr>
          <a:xfrm>
            <a:off x="9146458" y="4975123"/>
            <a:ext cx="2819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Chemotherapy </a:t>
            </a:r>
          </a:p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Immunotherapy </a:t>
            </a:r>
          </a:p>
          <a:p>
            <a:pPr algn="ctr"/>
            <a:r>
              <a:rPr lang="en-IN" dirty="0">
                <a:solidFill>
                  <a:schemeClr val="tx1"/>
                </a:solidFill>
                <a:latin typeface="Abadi" panose="020F0502020204030204" pitchFamily="34" charset="0"/>
              </a:rPr>
              <a:t>Target therapy</a:t>
            </a:r>
          </a:p>
        </p:txBody>
      </p:sp>
    </p:spTree>
    <p:extLst>
      <p:ext uri="{BB962C8B-B14F-4D97-AF65-F5344CB8AC3E}">
        <p14:creationId xmlns:p14="http://schemas.microsoft.com/office/powerpoint/2010/main" val="2599180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80CDE-00C9-DBB0-4E84-8E1DDA883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F5500-F715-1762-2794-77E17F305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8F2435-ED70-2B7D-DA40-C9D4E1110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10" y="365125"/>
            <a:ext cx="11228438" cy="48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508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48A4E-442B-16FE-60B8-230065F13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Long term complications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10FAC-99E2-CF21-FD68-1EAFD2879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Sores </a:t>
            </a:r>
          </a:p>
          <a:p>
            <a:r>
              <a:rPr lang="en-IN" b="1" dirty="0"/>
              <a:t>Thyroid dysfunction</a:t>
            </a:r>
          </a:p>
          <a:p>
            <a:r>
              <a:rPr lang="en-IN" b="1" dirty="0"/>
              <a:t>Mouth dryness</a:t>
            </a:r>
          </a:p>
          <a:p>
            <a:r>
              <a:rPr lang="en-IN" b="1" dirty="0"/>
              <a:t>Disfigurement</a:t>
            </a:r>
          </a:p>
          <a:p>
            <a:r>
              <a:rPr lang="en-IN" b="1" dirty="0"/>
              <a:t>Inadequate mouth opening</a:t>
            </a:r>
          </a:p>
          <a:p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331861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13832-062B-2ACE-049B-16BD9E83B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Systemic therapies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875C7-8D1E-C436-BE81-919003A4E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More role in metastatic cancers</a:t>
            </a:r>
          </a:p>
          <a:p>
            <a:r>
              <a:rPr lang="en-IN" b="1" dirty="0"/>
              <a:t>Before surgery </a:t>
            </a:r>
          </a:p>
          <a:p>
            <a:r>
              <a:rPr lang="en-IN" b="1" dirty="0"/>
              <a:t>After surgery</a:t>
            </a:r>
          </a:p>
          <a:p>
            <a:r>
              <a:rPr lang="en-IN" b="1" dirty="0"/>
              <a:t>During radiation therapy </a:t>
            </a:r>
          </a:p>
        </p:txBody>
      </p:sp>
    </p:spTree>
    <p:extLst>
      <p:ext uri="{BB962C8B-B14F-4D97-AF65-F5344CB8AC3E}">
        <p14:creationId xmlns:p14="http://schemas.microsoft.com/office/powerpoint/2010/main" val="395197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2C676-9535-95F4-D5DD-551B4FAD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0C59FB-8670-13EA-A7A9-6E8709BF1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6" y="-38543"/>
            <a:ext cx="6675698" cy="3558848"/>
          </a:xfrm>
          <a:prstGeom prst="rect">
            <a:avLst/>
          </a:prstGeom>
        </p:spPr>
      </p:pic>
      <p:sp>
        <p:nvSpPr>
          <p:cNvPr id="6" name="AutoShape 4" descr="HEAD &amp; NECK Cancer - BEST CANCER HOPISTAL IN GORAKHPUR">
            <a:extLst>
              <a:ext uri="{FF2B5EF4-FFF2-40B4-BE49-F238E27FC236}">
                <a16:creationId xmlns:a16="http://schemas.microsoft.com/office/drawing/2014/main" id="{7D051838-BB42-2B5C-962C-73765B50CA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8">
            <a:extLst>
              <a:ext uri="{FF2B5EF4-FFF2-40B4-BE49-F238E27FC236}">
                <a16:creationId xmlns:a16="http://schemas.microsoft.com/office/drawing/2014/main" id="{E21DC9BB-FD73-E4C0-9A98-6FB6B422E877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5AEF15-DC6F-21B4-E777-70F6A772B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994" y="0"/>
            <a:ext cx="68494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17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382A9-B200-FDB6-E4EE-21FCD5E72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/>
              <a:t>Difference between chemotherapy immunotherapy and targeted therapy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C348A-A6DB-77F1-3E4B-7049CA0E9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64C64-69DE-BC8D-D409-8DF7978DC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6" y="1962022"/>
            <a:ext cx="9887577" cy="445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71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6724A-8C43-AFEC-19D2-996FAB322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Systemic therapy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378CC-9917-755E-CA3C-A585EA801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Chemotherapy agents :</a:t>
            </a:r>
          </a:p>
          <a:p>
            <a:r>
              <a:rPr lang="en-IN" b="1" dirty="0" err="1"/>
              <a:t>Paclitxel</a:t>
            </a:r>
            <a:endParaRPr lang="en-IN" b="1" dirty="0"/>
          </a:p>
          <a:p>
            <a:r>
              <a:rPr lang="en-IN" b="1" dirty="0"/>
              <a:t>Cisplatin or carboplatin</a:t>
            </a:r>
          </a:p>
          <a:p>
            <a:r>
              <a:rPr lang="en-IN" b="1" dirty="0"/>
              <a:t>Docetaxel</a:t>
            </a:r>
          </a:p>
          <a:p>
            <a:r>
              <a:rPr lang="en-IN" b="1" dirty="0"/>
              <a:t>Methotrexate</a:t>
            </a:r>
          </a:p>
          <a:p>
            <a:r>
              <a:rPr lang="en-IN" b="1" dirty="0"/>
              <a:t>Gemcitabine</a:t>
            </a:r>
          </a:p>
          <a:p>
            <a:r>
              <a:rPr lang="en-IN" b="1" dirty="0"/>
              <a:t>capecitabine</a:t>
            </a:r>
          </a:p>
        </p:txBody>
      </p:sp>
    </p:spTree>
    <p:extLst>
      <p:ext uri="{BB962C8B-B14F-4D97-AF65-F5344CB8AC3E}">
        <p14:creationId xmlns:p14="http://schemas.microsoft.com/office/powerpoint/2010/main" val="1203182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A8055-29B0-5965-7C8A-1928F13E9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Immunotherapy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18494-59B1-D80B-27E1-3FD2EB612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Pembrolizumab</a:t>
            </a:r>
          </a:p>
          <a:p>
            <a:r>
              <a:rPr lang="en-IN" b="1" dirty="0"/>
              <a:t>Nivolumab</a:t>
            </a:r>
          </a:p>
          <a:p>
            <a:r>
              <a:rPr lang="en-IN" b="1" dirty="0"/>
              <a:t>Works best in PD L 1 positive population</a:t>
            </a:r>
          </a:p>
        </p:txBody>
      </p:sp>
    </p:spTree>
    <p:extLst>
      <p:ext uri="{BB962C8B-B14F-4D97-AF65-F5344CB8AC3E}">
        <p14:creationId xmlns:p14="http://schemas.microsoft.com/office/powerpoint/2010/main" val="2061785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434A-E998-F765-188E-D42A872CA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Target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106D8-5AB6-A826-A78B-CB08BB05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Cetuximab</a:t>
            </a:r>
          </a:p>
          <a:p>
            <a:r>
              <a:rPr lang="en-IN" b="1" dirty="0"/>
              <a:t>Nimotuzumab</a:t>
            </a:r>
          </a:p>
          <a:p>
            <a:r>
              <a:rPr lang="en-IN" b="1" dirty="0"/>
              <a:t>Gefitinib/ erlotinib/ afatinib</a:t>
            </a:r>
          </a:p>
        </p:txBody>
      </p:sp>
    </p:spTree>
    <p:extLst>
      <p:ext uri="{BB962C8B-B14F-4D97-AF65-F5344CB8AC3E}">
        <p14:creationId xmlns:p14="http://schemas.microsoft.com/office/powerpoint/2010/main" val="3689092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F1FA6-C5F6-F6C1-B132-DB2AF4760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2B5F5-2B20-F16C-A6C1-FCD32F8F9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5128"/>
            <a:ext cx="10515600" cy="4251960"/>
          </a:xfrm>
        </p:spPr>
        <p:txBody>
          <a:bodyPr>
            <a:noAutofit/>
          </a:bodyPr>
          <a:lstStyle/>
          <a:p>
            <a:r>
              <a:rPr lang="en-IN" sz="3600" b="1" dirty="0"/>
              <a:t>In India </a:t>
            </a:r>
          </a:p>
          <a:p>
            <a:r>
              <a:rPr lang="en-US" sz="3600" b="1" i="0" dirty="0">
                <a:effectLst/>
              </a:rPr>
              <a:t> M</a:t>
            </a:r>
            <a:r>
              <a:rPr lang="en-US" sz="3600" b="1" dirty="0"/>
              <a:t>ost common cancer in men and the fifth most common in women</a:t>
            </a:r>
          </a:p>
          <a:p>
            <a:r>
              <a:rPr lang="en-US" sz="3600" b="1" i="0" dirty="0">
                <a:effectLst/>
              </a:rPr>
              <a:t>India has the highest incidence of HNC in the world, with 20.9 cases per 100,000 men and 6.1 cases per 100,000 women</a:t>
            </a:r>
          </a:p>
          <a:p>
            <a:r>
              <a:rPr lang="en-US" sz="3600" b="1" dirty="0"/>
              <a:t>Lot of young patients</a:t>
            </a:r>
            <a:endParaRPr lang="en-IN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C470F9-8D37-965D-EB4F-6F419A679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61" y="168800"/>
            <a:ext cx="11454581" cy="278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69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E9C5F-2237-491F-333F-3E9448A3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HPV associated cancer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AC0BEF-D10A-AD93-AE45-F7D0F2632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Over the past 5-10 years, a cohort of nonsmokers or minimal smokers has emerged who are human papillomavirus (HPV) positive; these patients tend to have cancers of the oropharynx</a:t>
            </a:r>
          </a:p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redominant histology has been and remains squamous cell carcinoma, and at least in the early stages of disease, these cases are highly curable with long-term survival rates of &gt; 80%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Locally advanced disease has a much poorer prognosis with 5-year survival rates of &lt; 40% and the majority of disease deaths in head and neck cancer are caused by uncontrolled locoregional relapse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8121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9EAF-9220-B8A5-DD92-5B0A2A201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52F74-A010-D411-7090-C9508141C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545D7E"/>
                </a:solidFill>
                <a:latin typeface="Google Sans"/>
              </a:rPr>
              <a:t>S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ocioeconomic constraints</a:t>
            </a:r>
          </a:p>
          <a:p>
            <a:r>
              <a:rPr lang="en-US" dirty="0">
                <a:solidFill>
                  <a:srgbClr val="545D7E"/>
                </a:solidFill>
                <a:latin typeface="Google Sans"/>
              </a:rPr>
              <a:t>L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arge patient population</a:t>
            </a:r>
          </a:p>
          <a:p>
            <a:r>
              <a:rPr lang="en-US" dirty="0">
                <a:solidFill>
                  <a:srgbClr val="545D7E"/>
                </a:solidFill>
                <a:latin typeface="Google Sans"/>
              </a:rPr>
              <a:t>I</a:t>
            </a:r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nadequate infrastructure</a:t>
            </a:r>
          </a:p>
          <a:p>
            <a:r>
              <a:rPr lang="en-US" b="0" i="0" dirty="0">
                <a:solidFill>
                  <a:srgbClr val="545D7E"/>
                </a:solidFill>
                <a:effectLst/>
                <a:latin typeface="Google Sans"/>
              </a:rPr>
              <a:t>Diagnostic delays are also a problem, with a median total delay of 73 days</a:t>
            </a:r>
          </a:p>
          <a:p>
            <a:r>
              <a:rPr lang="en-US" dirty="0">
                <a:solidFill>
                  <a:srgbClr val="545D7E"/>
                </a:solidFill>
                <a:latin typeface="Google Sans"/>
              </a:rPr>
              <a:t>Patient is many times the sole bread </a:t>
            </a:r>
            <a:r>
              <a:rPr lang="en-US" dirty="0" err="1">
                <a:solidFill>
                  <a:srgbClr val="545D7E"/>
                </a:solidFill>
                <a:latin typeface="Google Sans"/>
              </a:rPr>
              <a:t>erner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5828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DF8CA-F031-2F3C-9AAE-EE1F7CAE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Another major challenge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4E5F7-7F08-905A-94DB-304DA996F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4800" b="1" dirty="0"/>
              <a:t>Second primary cancer</a:t>
            </a:r>
          </a:p>
        </p:txBody>
      </p:sp>
    </p:spTree>
    <p:extLst>
      <p:ext uri="{BB962C8B-B14F-4D97-AF65-F5344CB8AC3E}">
        <p14:creationId xmlns:p14="http://schemas.microsoft.com/office/powerpoint/2010/main" val="603534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0EBF-C41F-AC54-2835-9A0CB5F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Types of cancer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754ED-D57B-9FEB-00AC-B9BC18F9E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Types of Head and Neck Cancers:</a:t>
            </a:r>
            <a:endParaRPr lang="en-US" b="0" i="0" dirty="0">
              <a:solidFill>
                <a:srgbClr val="7A7A7A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Oral Cavity Cancer:</a:t>
            </a:r>
            <a:r>
              <a:rPr lang="en-US" b="0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 Occurs in the lips, tongue, gums, and lining of the mouth.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Pharyngeal Cancer:</a:t>
            </a:r>
            <a:r>
              <a:rPr lang="en-US" b="0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 Affects the pharynx, which is the tube inside the neck that leads from the nose and mouth to the esophagus.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Laryngeal Cancer:</a:t>
            </a:r>
            <a:r>
              <a:rPr lang="en-US" b="0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 Originates in the larynx, which contains the vocal cords.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Nasal Cavity and Paranasal Sinus Cancer:</a:t>
            </a:r>
            <a:r>
              <a:rPr lang="en-US" b="0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 Develops in the nasal cavity or the sinuses around the nose.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Salivary Gland Cancer:</a:t>
            </a:r>
            <a:r>
              <a:rPr lang="en-US" b="0" i="0" dirty="0">
                <a:solidFill>
                  <a:srgbClr val="7A7A7A"/>
                </a:solidFill>
                <a:effectLst/>
                <a:latin typeface="Roboto" panose="02000000000000000000" pitchFamily="2" charset="0"/>
              </a:rPr>
              <a:t> Affects the salivary glands that produce saliva.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19663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5845D-3830-65C4-A277-4DA3860D9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326D7-BFA8-3B31-0EEB-650B0331B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EEEF4B-29CB-F471-A7BE-72BFC85C6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7" y="294968"/>
            <a:ext cx="12055885" cy="550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23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C7056F-F2F4-E9BC-3376-F5B87D5DB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IN" sz="4500" dirty="0"/>
              <a:t>Management depending on location</a:t>
            </a:r>
            <a:br>
              <a:rPr lang="en-IN" sz="4500" dirty="0"/>
            </a:br>
            <a:r>
              <a:rPr lang="en-IN" sz="4500" dirty="0"/>
              <a:t>&amp;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A7A259"/>
          </a:solidFill>
          <a:ln w="34925">
            <a:solidFill>
              <a:srgbClr val="A7A259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C761BF-5BB7-DE2D-043B-E807BD0581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443475"/>
              </p:ext>
            </p:extLst>
          </p:nvPr>
        </p:nvGraphicFramePr>
        <p:xfrm>
          <a:off x="632647" y="2805098"/>
          <a:ext cx="10915869" cy="347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7176617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LeftStep">
      <a:dk1>
        <a:srgbClr val="000000"/>
      </a:dk1>
      <a:lt1>
        <a:srgbClr val="FFFFFF"/>
      </a:lt1>
      <a:dk2>
        <a:srgbClr val="1B2F2C"/>
      </a:dk2>
      <a:lt2>
        <a:srgbClr val="F0F0F3"/>
      </a:lt2>
      <a:accent1>
        <a:srgbClr val="A7A259"/>
      </a:accent1>
      <a:accent2>
        <a:srgbClr val="D99147"/>
      </a:accent2>
      <a:accent3>
        <a:srgbClr val="E38379"/>
      </a:accent3>
      <a:accent4>
        <a:srgbClr val="DD5C85"/>
      </a:accent4>
      <a:accent5>
        <a:srgbClr val="E379C8"/>
      </a:accent5>
      <a:accent6>
        <a:srgbClr val="C95CDD"/>
      </a:accent6>
      <a:hlink>
        <a:srgbClr val="6C71B0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2771</TotalTime>
  <Words>774</Words>
  <Application>Microsoft Office PowerPoint</Application>
  <PresentationFormat>Widescreen</PresentationFormat>
  <Paragraphs>107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Abadi</vt:lpstr>
      <vt:lpstr>Aptos</vt:lpstr>
      <vt:lpstr>Arial</vt:lpstr>
      <vt:lpstr>Google Sans</vt:lpstr>
      <vt:lpstr>Modern Love</vt:lpstr>
      <vt:lpstr>Roboto</vt:lpstr>
      <vt:lpstr>The Hand</vt:lpstr>
      <vt:lpstr>SketchyVTI</vt:lpstr>
      <vt:lpstr>Head and neck cancer </vt:lpstr>
      <vt:lpstr>PowerPoint Presentation</vt:lpstr>
      <vt:lpstr>PowerPoint Presentation</vt:lpstr>
      <vt:lpstr>HPV associated cancer</vt:lpstr>
      <vt:lpstr>Challenges</vt:lpstr>
      <vt:lpstr>Another major challenge </vt:lpstr>
      <vt:lpstr>Types of cancer </vt:lpstr>
      <vt:lpstr>PowerPoint Presentation</vt:lpstr>
      <vt:lpstr>Management depending on location &amp;</vt:lpstr>
      <vt:lpstr>Diagnosis and extent </vt:lpstr>
      <vt:lpstr>Outcomes </vt:lpstr>
      <vt:lpstr>MDT</vt:lpstr>
      <vt:lpstr>Treatment options </vt:lpstr>
      <vt:lpstr>Surgery</vt:lpstr>
      <vt:lpstr>Radiation therapy </vt:lpstr>
      <vt:lpstr>PowerPoint Presentation</vt:lpstr>
      <vt:lpstr>PowerPoint Presentation</vt:lpstr>
      <vt:lpstr>Long term complications </vt:lpstr>
      <vt:lpstr>Systemic therapies </vt:lpstr>
      <vt:lpstr>Difference between chemotherapy immunotherapy and targeted therapy</vt:lpstr>
      <vt:lpstr>Systemic therapy </vt:lpstr>
      <vt:lpstr>Immunotherapy  </vt:lpstr>
      <vt:lpstr>Target therapy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Priya Tiwari Medical Oncology</dc:creator>
  <cp:lastModifiedBy>Priya Tiwari Medical Oncology</cp:lastModifiedBy>
  <cp:revision>1</cp:revision>
  <dcterms:created xsi:type="dcterms:W3CDTF">2024-12-17T22:44:49Z</dcterms:created>
  <dcterms:modified xsi:type="dcterms:W3CDTF">2024-12-19T21:05:39Z</dcterms:modified>
</cp:coreProperties>
</file>